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7" r:id="rId4"/>
    <p:sldMasterId id="2147483738" r:id="rId5"/>
    <p:sldMasterId id="214748373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oboto"/>
      <p:regular r:id="rId23"/>
      <p:bold r:id="rId24"/>
      <p:italic r:id="rId25"/>
      <p:boldItalic r:id="rId26"/>
    </p:embeddedFont>
    <p:embeddedFont>
      <p:font typeface="IBM Plex Serif"/>
      <p:regular r:id="rId27"/>
      <p:bold r:id="rId28"/>
      <p:italic r:id="rId29"/>
      <p:boldItalic r:id="rId30"/>
    </p:embeddedFont>
    <p:embeddedFont>
      <p:font typeface="Inter"/>
      <p:regular r:id="rId31"/>
      <p:bold r:id="rId32"/>
      <p:italic r:id="rId33"/>
      <p:boldItalic r:id="rId34"/>
    </p:embeddedFont>
    <p:embeddedFont>
      <p:font typeface="Archivo Medium"/>
      <p:regular r:id="rId35"/>
      <p:bold r:id="rId36"/>
      <p:italic r:id="rId37"/>
      <p:boldItalic r:id="rId38"/>
    </p:embeddedFont>
    <p:embeddedFont>
      <p:font typeface="IBM Plex Serif Medium"/>
      <p:regular r:id="rId39"/>
      <p:bold r:id="rId40"/>
      <p:italic r:id="rId41"/>
      <p:boldItalic r:id="rId42"/>
    </p:embeddedFont>
    <p:embeddedFont>
      <p:font typeface="Roboto Mono"/>
      <p:regular r:id="rId43"/>
      <p:bold r:id="rId44"/>
      <p:italic r:id="rId45"/>
      <p:boldItalic r:id="rId46"/>
    </p:embeddedFont>
    <p:embeddedFont>
      <p:font typeface="Archivo"/>
      <p:regular r:id="rId47"/>
      <p:bold r:id="rId48"/>
      <p:italic r:id="rId49"/>
      <p:boldItalic r:id="rId50"/>
    </p:embeddedFont>
    <p:embeddedFont>
      <p:font typeface="Inter Medium"/>
      <p:regular r:id="rId51"/>
      <p:bold r:id="rId52"/>
      <p:italic r:id="rId53"/>
      <p:boldItalic r:id="rId54"/>
    </p:embeddedFont>
    <p:embeddedFont>
      <p:font typeface="Archivo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erifMedium-bold.fntdata"/><Relationship Id="rId42" Type="http://schemas.openxmlformats.org/officeDocument/2006/relationships/font" Target="fonts/IBMPlexSerifMedium-boldItalic.fntdata"/><Relationship Id="rId41" Type="http://schemas.openxmlformats.org/officeDocument/2006/relationships/font" Target="fonts/IBMPlexSerifMedium-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Archivo-bold.fntdata"/><Relationship Id="rId47" Type="http://schemas.openxmlformats.org/officeDocument/2006/relationships/font" Target="fonts/Archivo-regular.fntdata"/><Relationship Id="rId49" Type="http://schemas.openxmlformats.org/officeDocument/2006/relationships/font" Target="fonts/Archiv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regular.fntdata"/><Relationship Id="rId30" Type="http://schemas.openxmlformats.org/officeDocument/2006/relationships/font" Target="fonts/IBMPlexSerif-boldItalic.fntdata"/><Relationship Id="rId33" Type="http://schemas.openxmlformats.org/officeDocument/2006/relationships/font" Target="fonts/Inter-italic.fntdata"/><Relationship Id="rId32" Type="http://schemas.openxmlformats.org/officeDocument/2006/relationships/font" Target="fonts/Inter-bold.fntdata"/><Relationship Id="rId35" Type="http://schemas.openxmlformats.org/officeDocument/2006/relationships/font" Target="fonts/ArchivoMedium-regular.fntdata"/><Relationship Id="rId34" Type="http://schemas.openxmlformats.org/officeDocument/2006/relationships/font" Target="fonts/Inter-boldItalic.fntdata"/><Relationship Id="rId37" Type="http://schemas.openxmlformats.org/officeDocument/2006/relationships/font" Target="fonts/ArchivoMedium-italic.fntdata"/><Relationship Id="rId36" Type="http://schemas.openxmlformats.org/officeDocument/2006/relationships/font" Target="fonts/ArchivoMedium-bold.fntdata"/><Relationship Id="rId39" Type="http://schemas.openxmlformats.org/officeDocument/2006/relationships/font" Target="fonts/IBMPlexSerifMedium-regular.fntdata"/><Relationship Id="rId38" Type="http://schemas.openxmlformats.org/officeDocument/2006/relationships/font" Target="fonts/Archivo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IBMPlexSerif-bold.fntdata"/><Relationship Id="rId27" Type="http://schemas.openxmlformats.org/officeDocument/2006/relationships/font" Target="fonts/IBMPlexSerif-regular.fntdata"/><Relationship Id="rId29" Type="http://schemas.openxmlformats.org/officeDocument/2006/relationships/font" Target="fonts/IBMPlexSerif-italic.fntdata"/><Relationship Id="rId51" Type="http://schemas.openxmlformats.org/officeDocument/2006/relationships/font" Target="fonts/InterMedium-regular.fntdata"/><Relationship Id="rId50" Type="http://schemas.openxmlformats.org/officeDocument/2006/relationships/font" Target="fonts/Archivo-boldItalic.fntdata"/><Relationship Id="rId53" Type="http://schemas.openxmlformats.org/officeDocument/2006/relationships/font" Target="fonts/InterMedium-italic.fntdata"/><Relationship Id="rId52" Type="http://schemas.openxmlformats.org/officeDocument/2006/relationships/font" Target="fonts/InterMedium-bold.fntdata"/><Relationship Id="rId11" Type="http://schemas.openxmlformats.org/officeDocument/2006/relationships/slide" Target="slides/slide4.xml"/><Relationship Id="rId55" Type="http://schemas.openxmlformats.org/officeDocument/2006/relationships/font" Target="fonts/ArchivoSemiBold-regular.fntdata"/><Relationship Id="rId10" Type="http://schemas.openxmlformats.org/officeDocument/2006/relationships/slide" Target="slides/slide3.xml"/><Relationship Id="rId54" Type="http://schemas.openxmlformats.org/officeDocument/2006/relationships/font" Target="fonts/InterMedium-boldItalic.fntdata"/><Relationship Id="rId13" Type="http://schemas.openxmlformats.org/officeDocument/2006/relationships/slide" Target="slides/slide6.xml"/><Relationship Id="rId57" Type="http://schemas.openxmlformats.org/officeDocument/2006/relationships/font" Target="fonts/ArchivoSemiBold-italic.fntdata"/><Relationship Id="rId12" Type="http://schemas.openxmlformats.org/officeDocument/2006/relationships/slide" Target="slides/slide5.xml"/><Relationship Id="rId56" Type="http://schemas.openxmlformats.org/officeDocument/2006/relationships/font" Target="fonts/ArchivoSemiBold-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Archivo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ae7a4d9e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ae7a4d9e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f1915392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f1915392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1c8c5781d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1c8c5781d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ae7a4d9e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1ae7a4d9e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1c01853ed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1c01853ed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ae7a4d9e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1ae7a4d9e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f1915392b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f1915392b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1ae7a4d9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1ae7a4d9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ae7a4d9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ae7a4d9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c01853ed8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c01853ed8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c8c5781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c8c5781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c01853ed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c01853ed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ae7a4d9e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ae7a4d9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1ae7a4d9e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1ae7a4d9e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53" name="Shape 53"/>
        <p:cNvGrpSpPr/>
        <p:nvPr/>
      </p:nvGrpSpPr>
      <p:grpSpPr>
        <a:xfrm>
          <a:off x="0" y="0"/>
          <a:ext cx="0" cy="0"/>
          <a:chOff x="0" y="0"/>
          <a:chExt cx="0" cy="0"/>
        </a:xfrm>
      </p:grpSpPr>
      <p:sp>
        <p:nvSpPr>
          <p:cNvPr id="54" name="Google Shape;54;p14"/>
          <p:cNvSpPr/>
          <p:nvPr>
            <p:ph idx="2" type="pic"/>
          </p:nvPr>
        </p:nvSpPr>
        <p:spPr>
          <a:xfrm>
            <a:off x="236850" y="2068225"/>
            <a:ext cx="8661300" cy="2851800"/>
          </a:xfrm>
          <a:prstGeom prst="roundRect">
            <a:avLst>
              <a:gd fmla="val 7221" name="adj"/>
            </a:avLst>
          </a:prstGeom>
          <a:noFill/>
          <a:ln>
            <a:noFill/>
          </a:ln>
        </p:spPr>
      </p:sp>
      <p:sp>
        <p:nvSpPr>
          <p:cNvPr id="55" name="Google Shape;55;p14"/>
          <p:cNvSpPr txBox="1"/>
          <p:nvPr>
            <p:ph type="title"/>
          </p:nvPr>
        </p:nvSpPr>
        <p:spPr>
          <a:xfrm>
            <a:off x="390550" y="513788"/>
            <a:ext cx="8372700" cy="968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Font typeface="Archivo SemiBold"/>
              <a:buNone/>
              <a:defRPr sz="6000">
                <a:solidFill>
                  <a:schemeClr val="lt1"/>
                </a:solidFill>
              </a:defRPr>
            </a:lvl1pPr>
            <a:lvl2pPr lvl="1"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9pPr>
          </a:lstStyle>
          <a:p/>
        </p:txBody>
      </p:sp>
      <p:sp>
        <p:nvSpPr>
          <p:cNvPr id="56" name="Google Shape;56;p14"/>
          <p:cNvSpPr txBox="1"/>
          <p:nvPr>
            <p:ph idx="1" type="subTitle"/>
          </p:nvPr>
        </p:nvSpPr>
        <p:spPr>
          <a:xfrm>
            <a:off x="390550" y="1430263"/>
            <a:ext cx="83727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p:txBody>
      </p:sp>
      <p:cxnSp>
        <p:nvCxnSpPr>
          <p:cNvPr id="57" name="Google Shape;57;p14"/>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58" name="Google Shape;58;p14"/>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5"/>
          <p:cNvSpPr txBox="1"/>
          <p:nvPr>
            <p:ph type="title"/>
          </p:nvPr>
        </p:nvSpPr>
        <p:spPr>
          <a:xfrm>
            <a:off x="390550" y="575525"/>
            <a:ext cx="8372700" cy="968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000"/>
              <a:buFont typeface="Archivo SemiBold"/>
              <a:buNone/>
              <a:defRPr/>
            </a:lvl1pPr>
            <a:lvl2pPr lvl="1"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62" name="Google Shape;62;p15"/>
          <p:cNvSpPr txBox="1"/>
          <p:nvPr>
            <p:ph idx="1" type="subTitle"/>
          </p:nvPr>
        </p:nvSpPr>
        <p:spPr>
          <a:xfrm>
            <a:off x="597000" y="1740250"/>
            <a:ext cx="1987500" cy="6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None/>
              <a:defRPr>
                <a:solidFill>
                  <a:schemeClr val="lt2"/>
                </a:solidFill>
              </a:defRPr>
            </a:lvl2pPr>
            <a:lvl3pPr lvl="2">
              <a:spcBef>
                <a:spcPts val="0"/>
              </a:spcBef>
              <a:spcAft>
                <a:spcPts val="0"/>
              </a:spcAft>
              <a:buClr>
                <a:schemeClr val="lt2"/>
              </a:buClr>
              <a:buSzPts val="1600"/>
              <a:buNone/>
              <a:defRPr>
                <a:solidFill>
                  <a:schemeClr val="lt2"/>
                </a:solidFill>
              </a:defRPr>
            </a:lvl3pPr>
            <a:lvl4pPr lvl="3">
              <a:spcBef>
                <a:spcPts val="0"/>
              </a:spcBef>
              <a:spcAft>
                <a:spcPts val="0"/>
              </a:spcAft>
              <a:buClr>
                <a:schemeClr val="lt2"/>
              </a:buClr>
              <a:buSzPts val="1600"/>
              <a:buNone/>
              <a:defRPr>
                <a:solidFill>
                  <a:schemeClr val="lt2"/>
                </a:solidFill>
              </a:defRPr>
            </a:lvl4pPr>
            <a:lvl5pPr lvl="4">
              <a:spcBef>
                <a:spcPts val="0"/>
              </a:spcBef>
              <a:spcAft>
                <a:spcPts val="0"/>
              </a:spcAft>
              <a:buClr>
                <a:schemeClr val="lt2"/>
              </a:buClr>
              <a:buSzPts val="1600"/>
              <a:buNone/>
              <a:defRPr>
                <a:solidFill>
                  <a:schemeClr val="lt2"/>
                </a:solidFill>
              </a:defRPr>
            </a:lvl5pPr>
            <a:lvl6pPr lvl="5">
              <a:spcBef>
                <a:spcPts val="0"/>
              </a:spcBef>
              <a:spcAft>
                <a:spcPts val="0"/>
              </a:spcAft>
              <a:buClr>
                <a:schemeClr val="lt2"/>
              </a:buClr>
              <a:buSzPts val="1600"/>
              <a:buNone/>
              <a:defRPr>
                <a:solidFill>
                  <a:schemeClr val="lt2"/>
                </a:solidFill>
              </a:defRPr>
            </a:lvl6pPr>
            <a:lvl7pPr lvl="6">
              <a:spcBef>
                <a:spcPts val="0"/>
              </a:spcBef>
              <a:spcAft>
                <a:spcPts val="0"/>
              </a:spcAft>
              <a:buClr>
                <a:schemeClr val="lt2"/>
              </a:buClr>
              <a:buSzPts val="1600"/>
              <a:buNone/>
              <a:defRPr>
                <a:solidFill>
                  <a:schemeClr val="lt2"/>
                </a:solidFill>
              </a:defRPr>
            </a:lvl7pPr>
            <a:lvl8pPr lvl="7">
              <a:spcBef>
                <a:spcPts val="0"/>
              </a:spcBef>
              <a:spcAft>
                <a:spcPts val="0"/>
              </a:spcAft>
              <a:buClr>
                <a:schemeClr val="lt2"/>
              </a:buClr>
              <a:buSzPts val="1600"/>
              <a:buNone/>
              <a:defRPr>
                <a:solidFill>
                  <a:schemeClr val="lt2"/>
                </a:solidFill>
              </a:defRPr>
            </a:lvl8pPr>
            <a:lvl9pPr lvl="8">
              <a:spcBef>
                <a:spcPts val="0"/>
              </a:spcBef>
              <a:spcAft>
                <a:spcPts val="0"/>
              </a:spcAft>
              <a:buClr>
                <a:schemeClr val="lt2"/>
              </a:buClr>
              <a:buSzPts val="1600"/>
              <a:buNone/>
              <a:defRPr>
                <a:solidFill>
                  <a:schemeClr val="lt2"/>
                </a:solidFill>
              </a:defRPr>
            </a:lvl9pPr>
          </a:lstStyle>
          <a:p/>
        </p:txBody>
      </p:sp>
      <p:sp>
        <p:nvSpPr>
          <p:cNvPr id="63" name="Google Shape;63;p15"/>
          <p:cNvSpPr txBox="1"/>
          <p:nvPr>
            <p:ph idx="2" type="subTitle"/>
          </p:nvPr>
        </p:nvSpPr>
        <p:spPr>
          <a:xfrm>
            <a:off x="2584500" y="1740250"/>
            <a:ext cx="1987500" cy="6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None/>
              <a:defRPr>
                <a:solidFill>
                  <a:schemeClr val="lt2"/>
                </a:solidFill>
              </a:defRPr>
            </a:lvl2pPr>
            <a:lvl3pPr lvl="2">
              <a:spcBef>
                <a:spcPts val="0"/>
              </a:spcBef>
              <a:spcAft>
                <a:spcPts val="0"/>
              </a:spcAft>
              <a:buClr>
                <a:schemeClr val="lt2"/>
              </a:buClr>
              <a:buSzPts val="1600"/>
              <a:buNone/>
              <a:defRPr>
                <a:solidFill>
                  <a:schemeClr val="lt2"/>
                </a:solidFill>
              </a:defRPr>
            </a:lvl3pPr>
            <a:lvl4pPr lvl="3">
              <a:spcBef>
                <a:spcPts val="0"/>
              </a:spcBef>
              <a:spcAft>
                <a:spcPts val="0"/>
              </a:spcAft>
              <a:buClr>
                <a:schemeClr val="lt2"/>
              </a:buClr>
              <a:buSzPts val="1600"/>
              <a:buNone/>
              <a:defRPr>
                <a:solidFill>
                  <a:schemeClr val="lt2"/>
                </a:solidFill>
              </a:defRPr>
            </a:lvl4pPr>
            <a:lvl5pPr lvl="4">
              <a:spcBef>
                <a:spcPts val="0"/>
              </a:spcBef>
              <a:spcAft>
                <a:spcPts val="0"/>
              </a:spcAft>
              <a:buClr>
                <a:schemeClr val="lt2"/>
              </a:buClr>
              <a:buSzPts val="1600"/>
              <a:buNone/>
              <a:defRPr>
                <a:solidFill>
                  <a:schemeClr val="lt2"/>
                </a:solidFill>
              </a:defRPr>
            </a:lvl5pPr>
            <a:lvl6pPr lvl="5">
              <a:spcBef>
                <a:spcPts val="0"/>
              </a:spcBef>
              <a:spcAft>
                <a:spcPts val="0"/>
              </a:spcAft>
              <a:buClr>
                <a:schemeClr val="lt2"/>
              </a:buClr>
              <a:buSzPts val="1600"/>
              <a:buNone/>
              <a:defRPr>
                <a:solidFill>
                  <a:schemeClr val="lt2"/>
                </a:solidFill>
              </a:defRPr>
            </a:lvl6pPr>
            <a:lvl7pPr lvl="6">
              <a:spcBef>
                <a:spcPts val="0"/>
              </a:spcBef>
              <a:spcAft>
                <a:spcPts val="0"/>
              </a:spcAft>
              <a:buClr>
                <a:schemeClr val="lt2"/>
              </a:buClr>
              <a:buSzPts val="1600"/>
              <a:buNone/>
              <a:defRPr>
                <a:solidFill>
                  <a:schemeClr val="lt2"/>
                </a:solidFill>
              </a:defRPr>
            </a:lvl7pPr>
            <a:lvl8pPr lvl="7">
              <a:spcBef>
                <a:spcPts val="0"/>
              </a:spcBef>
              <a:spcAft>
                <a:spcPts val="0"/>
              </a:spcAft>
              <a:buClr>
                <a:schemeClr val="lt2"/>
              </a:buClr>
              <a:buSzPts val="1600"/>
              <a:buNone/>
              <a:defRPr>
                <a:solidFill>
                  <a:schemeClr val="lt2"/>
                </a:solidFill>
              </a:defRPr>
            </a:lvl8pPr>
            <a:lvl9pPr lvl="8">
              <a:spcBef>
                <a:spcPts val="0"/>
              </a:spcBef>
              <a:spcAft>
                <a:spcPts val="0"/>
              </a:spcAft>
              <a:buClr>
                <a:schemeClr val="lt2"/>
              </a:buClr>
              <a:buSzPts val="1600"/>
              <a:buNone/>
              <a:defRPr>
                <a:solidFill>
                  <a:schemeClr val="lt2"/>
                </a:solidFill>
              </a:defRPr>
            </a:lvl9pPr>
          </a:lstStyle>
          <a:p/>
        </p:txBody>
      </p:sp>
      <p:sp>
        <p:nvSpPr>
          <p:cNvPr id="64" name="Google Shape;64;p15"/>
          <p:cNvSpPr txBox="1"/>
          <p:nvPr>
            <p:ph idx="3" type="subTitle"/>
          </p:nvPr>
        </p:nvSpPr>
        <p:spPr>
          <a:xfrm>
            <a:off x="4572000" y="1740250"/>
            <a:ext cx="1987500" cy="6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None/>
              <a:defRPr>
                <a:solidFill>
                  <a:schemeClr val="lt2"/>
                </a:solidFill>
              </a:defRPr>
            </a:lvl2pPr>
            <a:lvl3pPr lvl="2">
              <a:spcBef>
                <a:spcPts val="0"/>
              </a:spcBef>
              <a:spcAft>
                <a:spcPts val="0"/>
              </a:spcAft>
              <a:buClr>
                <a:schemeClr val="lt2"/>
              </a:buClr>
              <a:buSzPts val="1600"/>
              <a:buNone/>
              <a:defRPr>
                <a:solidFill>
                  <a:schemeClr val="lt2"/>
                </a:solidFill>
              </a:defRPr>
            </a:lvl3pPr>
            <a:lvl4pPr lvl="3">
              <a:spcBef>
                <a:spcPts val="0"/>
              </a:spcBef>
              <a:spcAft>
                <a:spcPts val="0"/>
              </a:spcAft>
              <a:buClr>
                <a:schemeClr val="lt2"/>
              </a:buClr>
              <a:buSzPts val="1600"/>
              <a:buNone/>
              <a:defRPr>
                <a:solidFill>
                  <a:schemeClr val="lt2"/>
                </a:solidFill>
              </a:defRPr>
            </a:lvl4pPr>
            <a:lvl5pPr lvl="4">
              <a:spcBef>
                <a:spcPts val="0"/>
              </a:spcBef>
              <a:spcAft>
                <a:spcPts val="0"/>
              </a:spcAft>
              <a:buClr>
                <a:schemeClr val="lt2"/>
              </a:buClr>
              <a:buSzPts val="1600"/>
              <a:buNone/>
              <a:defRPr>
                <a:solidFill>
                  <a:schemeClr val="lt2"/>
                </a:solidFill>
              </a:defRPr>
            </a:lvl5pPr>
            <a:lvl6pPr lvl="5">
              <a:spcBef>
                <a:spcPts val="0"/>
              </a:spcBef>
              <a:spcAft>
                <a:spcPts val="0"/>
              </a:spcAft>
              <a:buClr>
                <a:schemeClr val="lt2"/>
              </a:buClr>
              <a:buSzPts val="1600"/>
              <a:buNone/>
              <a:defRPr>
                <a:solidFill>
                  <a:schemeClr val="lt2"/>
                </a:solidFill>
              </a:defRPr>
            </a:lvl6pPr>
            <a:lvl7pPr lvl="6">
              <a:spcBef>
                <a:spcPts val="0"/>
              </a:spcBef>
              <a:spcAft>
                <a:spcPts val="0"/>
              </a:spcAft>
              <a:buClr>
                <a:schemeClr val="lt2"/>
              </a:buClr>
              <a:buSzPts val="1600"/>
              <a:buNone/>
              <a:defRPr>
                <a:solidFill>
                  <a:schemeClr val="lt2"/>
                </a:solidFill>
              </a:defRPr>
            </a:lvl7pPr>
            <a:lvl8pPr lvl="7">
              <a:spcBef>
                <a:spcPts val="0"/>
              </a:spcBef>
              <a:spcAft>
                <a:spcPts val="0"/>
              </a:spcAft>
              <a:buClr>
                <a:schemeClr val="lt2"/>
              </a:buClr>
              <a:buSzPts val="1600"/>
              <a:buNone/>
              <a:defRPr>
                <a:solidFill>
                  <a:schemeClr val="lt2"/>
                </a:solidFill>
              </a:defRPr>
            </a:lvl8pPr>
            <a:lvl9pPr lvl="8">
              <a:spcBef>
                <a:spcPts val="0"/>
              </a:spcBef>
              <a:spcAft>
                <a:spcPts val="0"/>
              </a:spcAft>
              <a:buClr>
                <a:schemeClr val="lt2"/>
              </a:buClr>
              <a:buSzPts val="1600"/>
              <a:buNone/>
              <a:defRPr>
                <a:solidFill>
                  <a:schemeClr val="lt2"/>
                </a:solidFill>
              </a:defRPr>
            </a:lvl9pPr>
          </a:lstStyle>
          <a:p/>
        </p:txBody>
      </p:sp>
      <p:sp>
        <p:nvSpPr>
          <p:cNvPr id="65" name="Google Shape;65;p15"/>
          <p:cNvSpPr txBox="1"/>
          <p:nvPr>
            <p:ph idx="4" type="subTitle"/>
          </p:nvPr>
        </p:nvSpPr>
        <p:spPr>
          <a:xfrm>
            <a:off x="6559500" y="1740250"/>
            <a:ext cx="1987500" cy="6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None/>
              <a:defRPr>
                <a:solidFill>
                  <a:schemeClr val="lt2"/>
                </a:solidFill>
              </a:defRPr>
            </a:lvl2pPr>
            <a:lvl3pPr lvl="2">
              <a:spcBef>
                <a:spcPts val="0"/>
              </a:spcBef>
              <a:spcAft>
                <a:spcPts val="0"/>
              </a:spcAft>
              <a:buClr>
                <a:schemeClr val="lt2"/>
              </a:buClr>
              <a:buSzPts val="1600"/>
              <a:buNone/>
              <a:defRPr>
                <a:solidFill>
                  <a:schemeClr val="lt2"/>
                </a:solidFill>
              </a:defRPr>
            </a:lvl3pPr>
            <a:lvl4pPr lvl="3">
              <a:spcBef>
                <a:spcPts val="0"/>
              </a:spcBef>
              <a:spcAft>
                <a:spcPts val="0"/>
              </a:spcAft>
              <a:buClr>
                <a:schemeClr val="lt2"/>
              </a:buClr>
              <a:buSzPts val="1600"/>
              <a:buNone/>
              <a:defRPr>
                <a:solidFill>
                  <a:schemeClr val="lt2"/>
                </a:solidFill>
              </a:defRPr>
            </a:lvl4pPr>
            <a:lvl5pPr lvl="4">
              <a:spcBef>
                <a:spcPts val="0"/>
              </a:spcBef>
              <a:spcAft>
                <a:spcPts val="0"/>
              </a:spcAft>
              <a:buClr>
                <a:schemeClr val="lt2"/>
              </a:buClr>
              <a:buSzPts val="1600"/>
              <a:buNone/>
              <a:defRPr>
                <a:solidFill>
                  <a:schemeClr val="lt2"/>
                </a:solidFill>
              </a:defRPr>
            </a:lvl5pPr>
            <a:lvl6pPr lvl="5">
              <a:spcBef>
                <a:spcPts val="0"/>
              </a:spcBef>
              <a:spcAft>
                <a:spcPts val="0"/>
              </a:spcAft>
              <a:buClr>
                <a:schemeClr val="lt2"/>
              </a:buClr>
              <a:buSzPts val="1600"/>
              <a:buNone/>
              <a:defRPr>
                <a:solidFill>
                  <a:schemeClr val="lt2"/>
                </a:solidFill>
              </a:defRPr>
            </a:lvl6pPr>
            <a:lvl7pPr lvl="6">
              <a:spcBef>
                <a:spcPts val="0"/>
              </a:spcBef>
              <a:spcAft>
                <a:spcPts val="0"/>
              </a:spcAft>
              <a:buClr>
                <a:schemeClr val="lt2"/>
              </a:buClr>
              <a:buSzPts val="1600"/>
              <a:buNone/>
              <a:defRPr>
                <a:solidFill>
                  <a:schemeClr val="lt2"/>
                </a:solidFill>
              </a:defRPr>
            </a:lvl7pPr>
            <a:lvl8pPr lvl="7">
              <a:spcBef>
                <a:spcPts val="0"/>
              </a:spcBef>
              <a:spcAft>
                <a:spcPts val="0"/>
              </a:spcAft>
              <a:buClr>
                <a:schemeClr val="lt2"/>
              </a:buClr>
              <a:buSzPts val="1600"/>
              <a:buNone/>
              <a:defRPr>
                <a:solidFill>
                  <a:schemeClr val="lt2"/>
                </a:solidFill>
              </a:defRPr>
            </a:lvl8pPr>
            <a:lvl9pPr lvl="8">
              <a:spcBef>
                <a:spcPts val="0"/>
              </a:spcBef>
              <a:spcAft>
                <a:spcPts val="0"/>
              </a:spcAft>
              <a:buClr>
                <a:schemeClr val="lt2"/>
              </a:buClr>
              <a:buSzPts val="1600"/>
              <a:buNone/>
              <a:defRPr>
                <a:solidFill>
                  <a:schemeClr val="lt2"/>
                </a:solidFill>
              </a:defRPr>
            </a:lvl9pPr>
          </a:lstStyle>
          <a:p/>
        </p:txBody>
      </p:sp>
      <p:sp>
        <p:nvSpPr>
          <p:cNvPr id="66" name="Google Shape;66;p15"/>
          <p:cNvSpPr txBox="1"/>
          <p:nvPr>
            <p:ph idx="5" type="body"/>
          </p:nvPr>
        </p:nvSpPr>
        <p:spPr>
          <a:xfrm>
            <a:off x="597000" y="2357950"/>
            <a:ext cx="1987500" cy="1956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67" name="Google Shape;67;p15"/>
          <p:cNvSpPr txBox="1"/>
          <p:nvPr>
            <p:ph idx="6" type="body"/>
          </p:nvPr>
        </p:nvSpPr>
        <p:spPr>
          <a:xfrm>
            <a:off x="2584500" y="2357950"/>
            <a:ext cx="1987500" cy="1956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68" name="Google Shape;68;p15"/>
          <p:cNvSpPr txBox="1"/>
          <p:nvPr>
            <p:ph idx="7" type="body"/>
          </p:nvPr>
        </p:nvSpPr>
        <p:spPr>
          <a:xfrm>
            <a:off x="4572000" y="2357950"/>
            <a:ext cx="1987500" cy="1956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69" name="Google Shape;69;p15"/>
          <p:cNvSpPr txBox="1"/>
          <p:nvPr>
            <p:ph idx="8" type="body"/>
          </p:nvPr>
        </p:nvSpPr>
        <p:spPr>
          <a:xfrm>
            <a:off x="6559500" y="2357950"/>
            <a:ext cx="1987500" cy="1956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cxnSp>
        <p:nvCxnSpPr>
          <p:cNvPr id="70" name="Google Shape;70;p15"/>
          <p:cNvCxnSpPr/>
          <p:nvPr/>
        </p:nvCxnSpPr>
        <p:spPr>
          <a:xfrm>
            <a:off x="390550" y="378925"/>
            <a:ext cx="8372700" cy="0"/>
          </a:xfrm>
          <a:prstGeom prst="straightConnector1">
            <a:avLst/>
          </a:prstGeom>
          <a:noFill/>
          <a:ln cap="flat" cmpd="sng" w="9525">
            <a:solidFill>
              <a:schemeClr val="lt2"/>
            </a:solidFill>
            <a:prstDash val="solid"/>
            <a:round/>
            <a:headEnd len="med" w="med" type="none"/>
            <a:tailEnd len="med" w="med" type="none"/>
          </a:ln>
        </p:spPr>
      </p:cxnSp>
      <p:sp>
        <p:nvSpPr>
          <p:cNvPr id="71" name="Google Shape;71;p15"/>
          <p:cNvSpPr txBox="1"/>
          <p:nvPr>
            <p:ph idx="9"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2"/>
                </a:solidFill>
                <a:latin typeface="Archivo"/>
                <a:ea typeface="Archivo"/>
                <a:cs typeface="Archivo"/>
                <a:sym typeface="Archivo"/>
              </a:defRPr>
            </a:lvl1pPr>
            <a:lvl2pPr lvl="1" rtl="0" algn="l">
              <a:buNone/>
              <a:defRPr sz="1000">
                <a:solidFill>
                  <a:schemeClr val="lt2"/>
                </a:solidFill>
                <a:latin typeface="Archivo"/>
                <a:ea typeface="Archivo"/>
                <a:cs typeface="Archivo"/>
                <a:sym typeface="Archivo"/>
              </a:defRPr>
            </a:lvl2pPr>
            <a:lvl3pPr lvl="2" rtl="0" algn="l">
              <a:buNone/>
              <a:defRPr sz="1000">
                <a:solidFill>
                  <a:schemeClr val="lt2"/>
                </a:solidFill>
                <a:latin typeface="Archivo"/>
                <a:ea typeface="Archivo"/>
                <a:cs typeface="Archivo"/>
                <a:sym typeface="Archivo"/>
              </a:defRPr>
            </a:lvl3pPr>
            <a:lvl4pPr lvl="3" rtl="0" algn="l">
              <a:buNone/>
              <a:defRPr sz="1000">
                <a:solidFill>
                  <a:schemeClr val="lt2"/>
                </a:solidFill>
                <a:latin typeface="Archivo"/>
                <a:ea typeface="Archivo"/>
                <a:cs typeface="Archivo"/>
                <a:sym typeface="Archivo"/>
              </a:defRPr>
            </a:lvl4pPr>
            <a:lvl5pPr lvl="4" rtl="0" algn="l">
              <a:buNone/>
              <a:defRPr sz="1000">
                <a:solidFill>
                  <a:schemeClr val="lt2"/>
                </a:solidFill>
                <a:latin typeface="Archivo"/>
                <a:ea typeface="Archivo"/>
                <a:cs typeface="Archivo"/>
                <a:sym typeface="Archivo"/>
              </a:defRPr>
            </a:lvl5pPr>
            <a:lvl6pPr lvl="5" rtl="0" algn="l">
              <a:buNone/>
              <a:defRPr sz="1000">
                <a:solidFill>
                  <a:schemeClr val="lt2"/>
                </a:solidFill>
                <a:latin typeface="Archivo"/>
                <a:ea typeface="Archivo"/>
                <a:cs typeface="Archivo"/>
                <a:sym typeface="Archivo"/>
              </a:defRPr>
            </a:lvl6pPr>
            <a:lvl7pPr lvl="6" rtl="0" algn="l">
              <a:buNone/>
              <a:defRPr sz="1000">
                <a:solidFill>
                  <a:schemeClr val="lt2"/>
                </a:solidFill>
                <a:latin typeface="Archivo"/>
                <a:ea typeface="Archivo"/>
                <a:cs typeface="Archivo"/>
                <a:sym typeface="Archivo"/>
              </a:defRPr>
            </a:lvl7pPr>
            <a:lvl8pPr lvl="7" rtl="0" algn="l">
              <a:buNone/>
              <a:defRPr sz="1000">
                <a:solidFill>
                  <a:schemeClr val="lt2"/>
                </a:solidFill>
                <a:latin typeface="Archivo"/>
                <a:ea typeface="Archivo"/>
                <a:cs typeface="Archivo"/>
                <a:sym typeface="Archivo"/>
              </a:defRPr>
            </a:lvl8pPr>
            <a:lvl9pPr lvl="8" rtl="0" algn="l">
              <a:buNone/>
              <a:defRPr sz="1000">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ny Structure" type="tx">
  <p:cSld name="TITLE_AND_BODY">
    <p:bg>
      <p:bgPr>
        <a:solidFill>
          <a:schemeClr val="dk2"/>
        </a:solidFill>
      </p:bgPr>
    </p:bg>
    <p:spTree>
      <p:nvGrpSpPr>
        <p:cNvPr id="72" name="Shape 72"/>
        <p:cNvGrpSpPr/>
        <p:nvPr/>
      </p:nvGrpSpPr>
      <p:grpSpPr>
        <a:xfrm>
          <a:off x="0" y="0"/>
          <a:ext cx="0" cy="0"/>
          <a:chOff x="0" y="0"/>
          <a:chExt cx="0" cy="0"/>
        </a:xfrm>
      </p:grpSpPr>
      <p:sp>
        <p:nvSpPr>
          <p:cNvPr id="73" name="Google Shape;73;p16"/>
          <p:cNvSpPr/>
          <p:nvPr>
            <p:ph idx="2" type="pic"/>
          </p:nvPr>
        </p:nvSpPr>
        <p:spPr>
          <a:xfrm>
            <a:off x="887950" y="2076850"/>
            <a:ext cx="1536600" cy="2035200"/>
          </a:xfrm>
          <a:prstGeom prst="roundRect">
            <a:avLst>
              <a:gd fmla="val 50000" name="adj"/>
            </a:avLst>
          </a:prstGeom>
          <a:noFill/>
          <a:ln>
            <a:noFill/>
          </a:ln>
        </p:spPr>
      </p:sp>
      <p:sp>
        <p:nvSpPr>
          <p:cNvPr id="74" name="Google Shape;74;p16"/>
          <p:cNvSpPr/>
          <p:nvPr>
            <p:ph idx="3" type="pic"/>
          </p:nvPr>
        </p:nvSpPr>
        <p:spPr>
          <a:xfrm>
            <a:off x="2831750" y="2076850"/>
            <a:ext cx="1536600" cy="2035200"/>
          </a:xfrm>
          <a:prstGeom prst="roundRect">
            <a:avLst>
              <a:gd fmla="val 50000" name="adj"/>
            </a:avLst>
          </a:prstGeom>
          <a:noFill/>
          <a:ln>
            <a:noFill/>
          </a:ln>
        </p:spPr>
      </p:sp>
      <p:sp>
        <p:nvSpPr>
          <p:cNvPr id="75" name="Google Shape;75;p16"/>
          <p:cNvSpPr/>
          <p:nvPr>
            <p:ph idx="4" type="pic"/>
          </p:nvPr>
        </p:nvSpPr>
        <p:spPr>
          <a:xfrm>
            <a:off x="4775713" y="2076850"/>
            <a:ext cx="1536600" cy="2035200"/>
          </a:xfrm>
          <a:prstGeom prst="roundRect">
            <a:avLst>
              <a:gd fmla="val 50000" name="adj"/>
            </a:avLst>
          </a:prstGeom>
          <a:noFill/>
          <a:ln>
            <a:noFill/>
          </a:ln>
        </p:spPr>
      </p:sp>
      <p:sp>
        <p:nvSpPr>
          <p:cNvPr id="76" name="Google Shape;76;p16"/>
          <p:cNvSpPr/>
          <p:nvPr>
            <p:ph idx="5" type="pic"/>
          </p:nvPr>
        </p:nvSpPr>
        <p:spPr>
          <a:xfrm>
            <a:off x="6719663" y="2076850"/>
            <a:ext cx="1536600" cy="2035200"/>
          </a:xfrm>
          <a:prstGeom prst="roundRect">
            <a:avLst>
              <a:gd fmla="val 50000" name="adj"/>
            </a:avLst>
          </a:prstGeom>
          <a:noFill/>
          <a:ln>
            <a:noFill/>
          </a:ln>
        </p:spPr>
      </p:sp>
      <p:sp>
        <p:nvSpPr>
          <p:cNvPr id="77" name="Google Shape;77;p16"/>
          <p:cNvSpPr txBox="1"/>
          <p:nvPr>
            <p:ph type="title"/>
          </p:nvPr>
        </p:nvSpPr>
        <p:spPr>
          <a:xfrm>
            <a:off x="390550" y="575525"/>
            <a:ext cx="8372700" cy="968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Font typeface="Archivo SemiBold"/>
              <a:buNone/>
              <a:defRPr>
                <a:solidFill>
                  <a:schemeClr val="lt1"/>
                </a:solidFill>
              </a:defRPr>
            </a:lvl1pPr>
            <a:lvl2pPr lvl="1"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78" name="Google Shape;78;p16"/>
          <p:cNvSpPr txBox="1"/>
          <p:nvPr>
            <p:ph idx="1" type="subTitle"/>
          </p:nvPr>
        </p:nvSpPr>
        <p:spPr>
          <a:xfrm>
            <a:off x="390550" y="1430263"/>
            <a:ext cx="83727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p:txBody>
      </p:sp>
      <p:sp>
        <p:nvSpPr>
          <p:cNvPr id="79" name="Google Shape;79;p16"/>
          <p:cNvSpPr txBox="1"/>
          <p:nvPr>
            <p:ph idx="6" type="subTitle"/>
          </p:nvPr>
        </p:nvSpPr>
        <p:spPr>
          <a:xfrm>
            <a:off x="887950" y="4112050"/>
            <a:ext cx="15366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0" name="Google Shape;80;p16"/>
          <p:cNvSpPr txBox="1"/>
          <p:nvPr>
            <p:ph idx="7" type="subTitle"/>
          </p:nvPr>
        </p:nvSpPr>
        <p:spPr>
          <a:xfrm>
            <a:off x="2831828" y="4112050"/>
            <a:ext cx="15366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1" name="Google Shape;81;p16"/>
          <p:cNvSpPr txBox="1"/>
          <p:nvPr>
            <p:ph idx="8" type="subTitle"/>
          </p:nvPr>
        </p:nvSpPr>
        <p:spPr>
          <a:xfrm>
            <a:off x="4775719" y="4112050"/>
            <a:ext cx="15366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2" name="Google Shape;82;p16"/>
          <p:cNvSpPr txBox="1"/>
          <p:nvPr>
            <p:ph idx="9" type="subTitle"/>
          </p:nvPr>
        </p:nvSpPr>
        <p:spPr>
          <a:xfrm>
            <a:off x="6719622" y="4112050"/>
            <a:ext cx="15366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cxnSp>
        <p:nvCxnSpPr>
          <p:cNvPr id="83" name="Google Shape;83;p16"/>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84" name="Google Shape;84;p16"/>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dership" type="twoColTx">
  <p:cSld name="TITLE_AND_TWO_COLUMNS">
    <p:bg>
      <p:bgPr>
        <a:solidFill>
          <a:schemeClr val="lt1"/>
        </a:solidFill>
      </p:bgPr>
    </p:bg>
    <p:spTree>
      <p:nvGrpSpPr>
        <p:cNvPr id="85" name="Shape 85"/>
        <p:cNvGrpSpPr/>
        <p:nvPr/>
      </p:nvGrpSpPr>
      <p:grpSpPr>
        <a:xfrm>
          <a:off x="0" y="0"/>
          <a:ext cx="0" cy="0"/>
          <a:chOff x="0" y="0"/>
          <a:chExt cx="0" cy="0"/>
        </a:xfrm>
      </p:grpSpPr>
      <p:sp>
        <p:nvSpPr>
          <p:cNvPr id="86" name="Google Shape;86;p17"/>
          <p:cNvSpPr/>
          <p:nvPr/>
        </p:nvSpPr>
        <p:spPr>
          <a:xfrm>
            <a:off x="1629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BM Plex Serif"/>
              <a:ea typeface="IBM Plex Serif"/>
              <a:cs typeface="IBM Plex Serif"/>
              <a:sym typeface="IBM Plex Serif"/>
            </a:endParaRPr>
          </a:p>
        </p:txBody>
      </p:sp>
      <p:sp>
        <p:nvSpPr>
          <p:cNvPr id="87" name="Google Shape;87;p17"/>
          <p:cNvSpPr/>
          <p:nvPr>
            <p:ph idx="2" type="pic"/>
          </p:nvPr>
        </p:nvSpPr>
        <p:spPr>
          <a:xfrm>
            <a:off x="996550" y="874499"/>
            <a:ext cx="2244600" cy="3330900"/>
          </a:xfrm>
          <a:prstGeom prst="roundRect">
            <a:avLst>
              <a:gd fmla="val 50000" name="adj"/>
            </a:avLst>
          </a:prstGeom>
          <a:noFill/>
          <a:ln>
            <a:noFill/>
          </a:ln>
        </p:spPr>
      </p:sp>
      <p:sp>
        <p:nvSpPr>
          <p:cNvPr id="88" name="Google Shape;88;p17"/>
          <p:cNvSpPr txBox="1"/>
          <p:nvPr>
            <p:ph idx="1" type="subTitle"/>
          </p:nvPr>
        </p:nvSpPr>
        <p:spPr>
          <a:xfrm>
            <a:off x="4643075" y="1724013"/>
            <a:ext cx="39117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1pPr>
            <a:lvl2pPr lvl="1"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2pPr>
            <a:lvl3pPr lvl="2"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3pPr>
            <a:lvl4pPr lvl="3"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4pPr>
            <a:lvl5pPr lvl="4"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5pPr>
            <a:lvl6pPr lvl="5"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6pPr>
            <a:lvl7pPr lvl="6"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7pPr>
            <a:lvl8pPr lvl="7"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8pPr>
            <a:lvl9pPr lvl="8"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9pPr>
          </a:lstStyle>
          <a:p/>
        </p:txBody>
      </p:sp>
      <p:sp>
        <p:nvSpPr>
          <p:cNvPr id="89" name="Google Shape;89;p17"/>
          <p:cNvSpPr txBox="1"/>
          <p:nvPr>
            <p:ph idx="3" type="subTitle"/>
          </p:nvPr>
        </p:nvSpPr>
        <p:spPr>
          <a:xfrm>
            <a:off x="5622325" y="3180388"/>
            <a:ext cx="19770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1pPr>
            <a:lvl2pPr lvl="1"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2pPr>
            <a:lvl3pPr lvl="2"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3pPr>
            <a:lvl4pPr lvl="3"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4pPr>
            <a:lvl5pPr lvl="4"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5pPr>
            <a:lvl6pPr lvl="5"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6pPr>
            <a:lvl7pPr lvl="6"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7pPr>
            <a:lvl8pPr lvl="7"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8pPr>
            <a:lvl9pPr lvl="8"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s" type="titleOnly">
  <p:cSld name="TITLE_ONLY">
    <p:bg>
      <p:bgPr>
        <a:solidFill>
          <a:schemeClr val="dk2"/>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90550" y="1892825"/>
            <a:ext cx="8372700" cy="968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Font typeface="Archivo SemiBold"/>
              <a:buNone/>
              <a:defRPr>
                <a:solidFill>
                  <a:schemeClr val="lt1"/>
                </a:solidFill>
              </a:defRPr>
            </a:lvl1pPr>
            <a:lvl2pPr lvl="1"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92" name="Google Shape;92;p18"/>
          <p:cNvSpPr txBox="1"/>
          <p:nvPr>
            <p:ph idx="1" type="subTitle"/>
          </p:nvPr>
        </p:nvSpPr>
        <p:spPr>
          <a:xfrm>
            <a:off x="390550" y="2747563"/>
            <a:ext cx="83727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p:txBody>
      </p:sp>
      <p:cxnSp>
        <p:nvCxnSpPr>
          <p:cNvPr id="93" name="Google Shape;93;p18"/>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94" name="Google Shape;94;p18"/>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s">
  <p:cSld name="ONE_COLUMN_TEXT">
    <p:bg>
      <p:bgPr>
        <a:solidFill>
          <a:schemeClr val="lt1"/>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90550" y="1281900"/>
            <a:ext cx="3543000" cy="968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dk1"/>
              </a:buClr>
              <a:buSzPts val="4000"/>
              <a:buFont typeface="Archivo SemiBold"/>
              <a:buNone/>
              <a:defRPr/>
            </a:lvl1pPr>
            <a:lvl2pPr lvl="1">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97" name="Google Shape;97;p19"/>
          <p:cNvSpPr txBox="1"/>
          <p:nvPr>
            <p:ph idx="1" type="body"/>
          </p:nvPr>
        </p:nvSpPr>
        <p:spPr>
          <a:xfrm>
            <a:off x="390550" y="2425075"/>
            <a:ext cx="3543000" cy="1956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cxnSp>
        <p:nvCxnSpPr>
          <p:cNvPr id="98" name="Google Shape;98;p19"/>
          <p:cNvCxnSpPr/>
          <p:nvPr/>
        </p:nvCxnSpPr>
        <p:spPr>
          <a:xfrm>
            <a:off x="390550" y="378925"/>
            <a:ext cx="8372700" cy="0"/>
          </a:xfrm>
          <a:prstGeom prst="straightConnector1">
            <a:avLst/>
          </a:prstGeom>
          <a:noFill/>
          <a:ln cap="flat" cmpd="sng" w="9525">
            <a:solidFill>
              <a:schemeClr val="lt2"/>
            </a:solidFill>
            <a:prstDash val="solid"/>
            <a:round/>
            <a:headEnd len="med" w="med" type="none"/>
            <a:tailEnd len="med" w="med" type="none"/>
          </a:ln>
        </p:spPr>
      </p:cxnSp>
      <p:sp>
        <p:nvSpPr>
          <p:cNvPr id="99" name="Google Shape;99;p19"/>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2"/>
                </a:solidFill>
                <a:latin typeface="Archivo"/>
                <a:ea typeface="Archivo"/>
                <a:cs typeface="Archivo"/>
                <a:sym typeface="Archivo"/>
              </a:defRPr>
            </a:lvl1pPr>
            <a:lvl2pPr lvl="1" rtl="0" algn="l">
              <a:buNone/>
              <a:defRPr sz="1000">
                <a:solidFill>
                  <a:schemeClr val="lt2"/>
                </a:solidFill>
                <a:latin typeface="Archivo"/>
                <a:ea typeface="Archivo"/>
                <a:cs typeface="Archivo"/>
                <a:sym typeface="Archivo"/>
              </a:defRPr>
            </a:lvl2pPr>
            <a:lvl3pPr lvl="2" rtl="0" algn="l">
              <a:buNone/>
              <a:defRPr sz="1000">
                <a:solidFill>
                  <a:schemeClr val="lt2"/>
                </a:solidFill>
                <a:latin typeface="Archivo"/>
                <a:ea typeface="Archivo"/>
                <a:cs typeface="Archivo"/>
                <a:sym typeface="Archivo"/>
              </a:defRPr>
            </a:lvl3pPr>
            <a:lvl4pPr lvl="3" rtl="0" algn="l">
              <a:buNone/>
              <a:defRPr sz="1000">
                <a:solidFill>
                  <a:schemeClr val="lt2"/>
                </a:solidFill>
                <a:latin typeface="Archivo"/>
                <a:ea typeface="Archivo"/>
                <a:cs typeface="Archivo"/>
                <a:sym typeface="Archivo"/>
              </a:defRPr>
            </a:lvl4pPr>
            <a:lvl5pPr lvl="4" rtl="0" algn="l">
              <a:buNone/>
              <a:defRPr sz="1000">
                <a:solidFill>
                  <a:schemeClr val="lt2"/>
                </a:solidFill>
                <a:latin typeface="Archivo"/>
                <a:ea typeface="Archivo"/>
                <a:cs typeface="Archivo"/>
                <a:sym typeface="Archivo"/>
              </a:defRPr>
            </a:lvl5pPr>
            <a:lvl6pPr lvl="5" rtl="0" algn="l">
              <a:buNone/>
              <a:defRPr sz="1000">
                <a:solidFill>
                  <a:schemeClr val="lt2"/>
                </a:solidFill>
                <a:latin typeface="Archivo"/>
                <a:ea typeface="Archivo"/>
                <a:cs typeface="Archivo"/>
                <a:sym typeface="Archivo"/>
              </a:defRPr>
            </a:lvl6pPr>
            <a:lvl7pPr lvl="6" rtl="0" algn="l">
              <a:buNone/>
              <a:defRPr sz="1000">
                <a:solidFill>
                  <a:schemeClr val="lt2"/>
                </a:solidFill>
                <a:latin typeface="Archivo"/>
                <a:ea typeface="Archivo"/>
                <a:cs typeface="Archivo"/>
                <a:sym typeface="Archivo"/>
              </a:defRPr>
            </a:lvl7pPr>
            <a:lvl8pPr lvl="7" rtl="0" algn="l">
              <a:buNone/>
              <a:defRPr sz="1000">
                <a:solidFill>
                  <a:schemeClr val="lt2"/>
                </a:solidFill>
                <a:latin typeface="Archivo"/>
                <a:ea typeface="Archivo"/>
                <a:cs typeface="Archivo"/>
                <a:sym typeface="Archivo"/>
              </a:defRPr>
            </a:lvl8pPr>
            <a:lvl9pPr lvl="8" rtl="0" algn="l">
              <a:buNone/>
              <a:defRPr sz="1000">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ors">
  <p:cSld name="MAIN_POINT">
    <p:bg>
      <p:bgPr>
        <a:solidFill>
          <a:schemeClr val="dk2"/>
        </a:solidFill>
      </p:bgPr>
    </p:bg>
    <p:spTree>
      <p:nvGrpSpPr>
        <p:cNvPr id="100" name="Shape 100"/>
        <p:cNvGrpSpPr/>
        <p:nvPr/>
      </p:nvGrpSpPr>
      <p:grpSpPr>
        <a:xfrm>
          <a:off x="0" y="0"/>
          <a:ext cx="0" cy="0"/>
          <a:chOff x="0" y="0"/>
          <a:chExt cx="0" cy="0"/>
        </a:xfrm>
      </p:grpSpPr>
      <p:sp>
        <p:nvSpPr>
          <p:cNvPr id="101" name="Google Shape;101;p20"/>
          <p:cNvSpPr/>
          <p:nvPr>
            <p:ph idx="2" type="pic"/>
          </p:nvPr>
        </p:nvSpPr>
        <p:spPr>
          <a:xfrm>
            <a:off x="4644325" y="1140011"/>
            <a:ext cx="1929900" cy="2863500"/>
          </a:xfrm>
          <a:prstGeom prst="roundRect">
            <a:avLst>
              <a:gd fmla="val 50000" name="adj"/>
            </a:avLst>
          </a:prstGeom>
          <a:noFill/>
          <a:ln>
            <a:noFill/>
          </a:ln>
        </p:spPr>
      </p:sp>
      <p:sp>
        <p:nvSpPr>
          <p:cNvPr id="102" name="Google Shape;102;p20"/>
          <p:cNvSpPr/>
          <p:nvPr>
            <p:ph idx="3" type="pic"/>
          </p:nvPr>
        </p:nvSpPr>
        <p:spPr>
          <a:xfrm>
            <a:off x="6833350" y="1140011"/>
            <a:ext cx="1929900" cy="2863500"/>
          </a:xfrm>
          <a:prstGeom prst="roundRect">
            <a:avLst>
              <a:gd fmla="val 50000" name="adj"/>
            </a:avLst>
          </a:prstGeom>
          <a:noFill/>
          <a:ln>
            <a:noFill/>
          </a:ln>
        </p:spPr>
      </p:sp>
      <p:sp>
        <p:nvSpPr>
          <p:cNvPr id="103" name="Google Shape;103;p20"/>
          <p:cNvSpPr txBox="1"/>
          <p:nvPr>
            <p:ph type="title"/>
          </p:nvPr>
        </p:nvSpPr>
        <p:spPr>
          <a:xfrm>
            <a:off x="390550" y="1436463"/>
            <a:ext cx="3543000" cy="968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4000"/>
              <a:buFont typeface="Archivo SemiBold"/>
              <a:buNone/>
              <a:defRPr>
                <a:solidFill>
                  <a:schemeClr val="lt1"/>
                </a:solidFill>
              </a:defRPr>
            </a:lvl1pPr>
            <a:lvl2pPr lvl="1">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104" name="Google Shape;104;p20"/>
          <p:cNvSpPr txBox="1"/>
          <p:nvPr>
            <p:ph idx="1" type="body"/>
          </p:nvPr>
        </p:nvSpPr>
        <p:spPr>
          <a:xfrm>
            <a:off x="390550" y="2579638"/>
            <a:ext cx="3543000" cy="1127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cxnSp>
        <p:nvCxnSpPr>
          <p:cNvPr id="105" name="Google Shape;105;p20"/>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106" name="Google Shape;106;p20"/>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Sheet">
  <p:cSld name="SECTION_TITLE_AND_DESCRIPTION">
    <p:bg>
      <p:bgPr>
        <a:solidFill>
          <a:schemeClr val="lt1"/>
        </a:solidFill>
      </p:bgPr>
    </p:bg>
    <p:spTree>
      <p:nvGrpSpPr>
        <p:cNvPr id="107" name="Shape 107"/>
        <p:cNvGrpSpPr/>
        <p:nvPr/>
      </p:nvGrpSpPr>
      <p:grpSpPr>
        <a:xfrm>
          <a:off x="0" y="0"/>
          <a:ext cx="0" cy="0"/>
          <a:chOff x="0" y="0"/>
          <a:chExt cx="0" cy="0"/>
        </a:xfrm>
      </p:grpSpPr>
      <p:sp>
        <p:nvSpPr>
          <p:cNvPr id="108" name="Google Shape;108;p21"/>
          <p:cNvSpPr/>
          <p:nvPr/>
        </p:nvSpPr>
        <p:spPr>
          <a:xfrm>
            <a:off x="50644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BM Plex Serif"/>
              <a:ea typeface="IBM Plex Serif"/>
              <a:cs typeface="IBM Plex Serif"/>
              <a:sym typeface="IBM Plex Serif"/>
            </a:endParaRPr>
          </a:p>
        </p:txBody>
      </p:sp>
      <p:sp>
        <p:nvSpPr>
          <p:cNvPr id="109" name="Google Shape;109;p21"/>
          <p:cNvSpPr/>
          <p:nvPr>
            <p:ph idx="2" type="pic"/>
          </p:nvPr>
        </p:nvSpPr>
        <p:spPr>
          <a:xfrm>
            <a:off x="5898050" y="874499"/>
            <a:ext cx="2244600" cy="3330900"/>
          </a:xfrm>
          <a:prstGeom prst="roundRect">
            <a:avLst>
              <a:gd fmla="val 50000" name="adj"/>
            </a:avLst>
          </a:prstGeom>
          <a:noFill/>
          <a:ln>
            <a:noFill/>
          </a:ln>
        </p:spPr>
      </p:sp>
      <p:sp>
        <p:nvSpPr>
          <p:cNvPr id="110" name="Google Shape;110;p21"/>
          <p:cNvSpPr txBox="1"/>
          <p:nvPr>
            <p:ph type="title"/>
          </p:nvPr>
        </p:nvSpPr>
        <p:spPr>
          <a:xfrm>
            <a:off x="390550" y="421400"/>
            <a:ext cx="4109400" cy="1164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dk1"/>
              </a:buClr>
              <a:buSzPts val="4000"/>
              <a:buFont typeface="Archivo SemiBold"/>
              <a:buNone/>
              <a:defRPr/>
            </a:lvl1pPr>
            <a:lvl2pPr lvl="1">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111" name="Google Shape;111;p21"/>
          <p:cNvSpPr txBox="1"/>
          <p:nvPr>
            <p:ph idx="1" type="subTitle"/>
          </p:nvPr>
        </p:nvSpPr>
        <p:spPr>
          <a:xfrm>
            <a:off x="390550" y="1513075"/>
            <a:ext cx="33063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BM Plex Serif SemiBold"/>
              <a:buNone/>
              <a:defRPr sz="2000"/>
            </a:lvl1pPr>
            <a:lvl2pPr lvl="1">
              <a:spcBef>
                <a:spcPts val="0"/>
              </a:spcBef>
              <a:spcAft>
                <a:spcPts val="0"/>
              </a:spcAft>
              <a:buClr>
                <a:schemeClr val="dk1"/>
              </a:buClr>
              <a:buSzPts val="2000"/>
              <a:buFont typeface="IBM Plex Serif SemiBold"/>
              <a:buNone/>
              <a:defRPr sz="2000"/>
            </a:lvl2pPr>
            <a:lvl3pPr lvl="2">
              <a:spcBef>
                <a:spcPts val="0"/>
              </a:spcBef>
              <a:spcAft>
                <a:spcPts val="0"/>
              </a:spcAft>
              <a:buClr>
                <a:schemeClr val="dk1"/>
              </a:buClr>
              <a:buSzPts val="2000"/>
              <a:buFont typeface="IBM Plex Serif SemiBold"/>
              <a:buNone/>
              <a:defRPr sz="2000"/>
            </a:lvl3pPr>
            <a:lvl4pPr lvl="3">
              <a:spcBef>
                <a:spcPts val="0"/>
              </a:spcBef>
              <a:spcAft>
                <a:spcPts val="0"/>
              </a:spcAft>
              <a:buClr>
                <a:schemeClr val="dk1"/>
              </a:buClr>
              <a:buSzPts val="2000"/>
              <a:buFont typeface="IBM Plex Serif SemiBold"/>
              <a:buNone/>
              <a:defRPr sz="2000"/>
            </a:lvl4pPr>
            <a:lvl5pPr lvl="4">
              <a:spcBef>
                <a:spcPts val="0"/>
              </a:spcBef>
              <a:spcAft>
                <a:spcPts val="0"/>
              </a:spcAft>
              <a:buClr>
                <a:schemeClr val="dk1"/>
              </a:buClr>
              <a:buSzPts val="2000"/>
              <a:buFont typeface="IBM Plex Serif SemiBold"/>
              <a:buNone/>
              <a:defRPr sz="2000"/>
            </a:lvl5pPr>
            <a:lvl6pPr lvl="5">
              <a:spcBef>
                <a:spcPts val="0"/>
              </a:spcBef>
              <a:spcAft>
                <a:spcPts val="0"/>
              </a:spcAft>
              <a:buClr>
                <a:schemeClr val="dk1"/>
              </a:buClr>
              <a:buSzPts val="2000"/>
              <a:buFont typeface="IBM Plex Serif SemiBold"/>
              <a:buNone/>
              <a:defRPr sz="2000"/>
            </a:lvl6pPr>
            <a:lvl7pPr lvl="6">
              <a:spcBef>
                <a:spcPts val="0"/>
              </a:spcBef>
              <a:spcAft>
                <a:spcPts val="0"/>
              </a:spcAft>
              <a:buClr>
                <a:schemeClr val="dk1"/>
              </a:buClr>
              <a:buSzPts val="2000"/>
              <a:buFont typeface="IBM Plex Serif SemiBold"/>
              <a:buNone/>
              <a:defRPr sz="2000"/>
            </a:lvl7pPr>
            <a:lvl8pPr lvl="7">
              <a:spcBef>
                <a:spcPts val="0"/>
              </a:spcBef>
              <a:spcAft>
                <a:spcPts val="0"/>
              </a:spcAft>
              <a:buClr>
                <a:schemeClr val="dk1"/>
              </a:buClr>
              <a:buSzPts val="2000"/>
              <a:buFont typeface="IBM Plex Serif SemiBold"/>
              <a:buNone/>
              <a:defRPr sz="2000"/>
            </a:lvl8pPr>
            <a:lvl9pPr lvl="8">
              <a:spcBef>
                <a:spcPts val="0"/>
              </a:spcBef>
              <a:spcAft>
                <a:spcPts val="0"/>
              </a:spcAft>
              <a:buClr>
                <a:schemeClr val="dk1"/>
              </a:buClr>
              <a:buSzPts val="2000"/>
              <a:buFont typeface="IBM Plex Serif SemiBold"/>
              <a:buNone/>
              <a:defRPr sz="2000"/>
            </a:lvl9pPr>
          </a:lstStyle>
          <a:p/>
        </p:txBody>
      </p:sp>
      <p:sp>
        <p:nvSpPr>
          <p:cNvPr id="112" name="Google Shape;112;p21"/>
          <p:cNvSpPr txBox="1"/>
          <p:nvPr>
            <p:ph idx="3" type="subTitle"/>
          </p:nvPr>
        </p:nvSpPr>
        <p:spPr>
          <a:xfrm>
            <a:off x="390550" y="236688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13" name="Google Shape;113;p21"/>
          <p:cNvSpPr txBox="1"/>
          <p:nvPr>
            <p:ph idx="4" type="subTitle"/>
          </p:nvPr>
        </p:nvSpPr>
        <p:spPr>
          <a:xfrm>
            <a:off x="2595025" y="236688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14" name="Google Shape;114;p21"/>
          <p:cNvSpPr txBox="1"/>
          <p:nvPr>
            <p:ph idx="5" type="body"/>
          </p:nvPr>
        </p:nvSpPr>
        <p:spPr>
          <a:xfrm>
            <a:off x="390550" y="287000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15" name="Google Shape;115;p21"/>
          <p:cNvSpPr txBox="1"/>
          <p:nvPr>
            <p:ph idx="6" type="body"/>
          </p:nvPr>
        </p:nvSpPr>
        <p:spPr>
          <a:xfrm>
            <a:off x="2595025" y="287000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16" name="Google Shape;116;p21"/>
          <p:cNvSpPr txBox="1"/>
          <p:nvPr>
            <p:ph idx="7" type="subTitle"/>
          </p:nvPr>
        </p:nvSpPr>
        <p:spPr>
          <a:xfrm>
            <a:off x="390550" y="3612863"/>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17" name="Google Shape;117;p21"/>
          <p:cNvSpPr txBox="1"/>
          <p:nvPr>
            <p:ph idx="8" type="subTitle"/>
          </p:nvPr>
        </p:nvSpPr>
        <p:spPr>
          <a:xfrm>
            <a:off x="2595025" y="3612863"/>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18" name="Google Shape;118;p21"/>
          <p:cNvSpPr txBox="1"/>
          <p:nvPr>
            <p:ph idx="9" type="body"/>
          </p:nvPr>
        </p:nvSpPr>
        <p:spPr>
          <a:xfrm>
            <a:off x="390550" y="4115975"/>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19" name="Google Shape;119;p21"/>
          <p:cNvSpPr txBox="1"/>
          <p:nvPr>
            <p:ph idx="13" type="body"/>
          </p:nvPr>
        </p:nvSpPr>
        <p:spPr>
          <a:xfrm>
            <a:off x="2595025" y="4115975"/>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p:cSld name="CAPTION_ONLY">
    <p:bg>
      <p:bgPr>
        <a:solidFill>
          <a:schemeClr val="lt2"/>
        </a:solidFill>
      </p:bgPr>
    </p:bg>
    <p:spTree>
      <p:nvGrpSpPr>
        <p:cNvPr id="120" name="Shape 120"/>
        <p:cNvGrpSpPr/>
        <p:nvPr/>
      </p:nvGrpSpPr>
      <p:grpSpPr>
        <a:xfrm>
          <a:off x="0" y="0"/>
          <a:ext cx="0" cy="0"/>
          <a:chOff x="0" y="0"/>
          <a:chExt cx="0" cy="0"/>
        </a:xfrm>
      </p:grpSpPr>
      <p:sp>
        <p:nvSpPr>
          <p:cNvPr id="121" name="Google Shape;1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2"/>
          <p:cNvSpPr txBox="1"/>
          <p:nvPr>
            <p:ph idx="1" type="subTitle"/>
          </p:nvPr>
        </p:nvSpPr>
        <p:spPr>
          <a:xfrm>
            <a:off x="4217250" y="87378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23" name="Google Shape;123;p22"/>
          <p:cNvSpPr txBox="1"/>
          <p:nvPr>
            <p:ph idx="2" type="subTitle"/>
          </p:nvPr>
        </p:nvSpPr>
        <p:spPr>
          <a:xfrm>
            <a:off x="6421725" y="87378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24" name="Google Shape;124;p22"/>
          <p:cNvSpPr txBox="1"/>
          <p:nvPr>
            <p:ph idx="3" type="body"/>
          </p:nvPr>
        </p:nvSpPr>
        <p:spPr>
          <a:xfrm>
            <a:off x="4217250" y="137690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25" name="Google Shape;125;p22"/>
          <p:cNvSpPr txBox="1"/>
          <p:nvPr>
            <p:ph idx="4" type="body"/>
          </p:nvPr>
        </p:nvSpPr>
        <p:spPr>
          <a:xfrm>
            <a:off x="6421725" y="137690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26" name="Google Shape;126;p22"/>
          <p:cNvSpPr txBox="1"/>
          <p:nvPr>
            <p:ph idx="5" type="subTitle"/>
          </p:nvPr>
        </p:nvSpPr>
        <p:spPr>
          <a:xfrm>
            <a:off x="4217250" y="2119763"/>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27" name="Google Shape;127;p22"/>
          <p:cNvSpPr txBox="1"/>
          <p:nvPr>
            <p:ph idx="6" type="subTitle"/>
          </p:nvPr>
        </p:nvSpPr>
        <p:spPr>
          <a:xfrm>
            <a:off x="6421725" y="2119763"/>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28" name="Google Shape;128;p22"/>
          <p:cNvSpPr txBox="1"/>
          <p:nvPr>
            <p:ph idx="7" type="body"/>
          </p:nvPr>
        </p:nvSpPr>
        <p:spPr>
          <a:xfrm>
            <a:off x="4217250" y="2622875"/>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29" name="Google Shape;129;p22"/>
          <p:cNvSpPr txBox="1"/>
          <p:nvPr>
            <p:ph idx="8" type="body"/>
          </p:nvPr>
        </p:nvSpPr>
        <p:spPr>
          <a:xfrm>
            <a:off x="6421725" y="2622875"/>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30" name="Google Shape;130;p22"/>
          <p:cNvSpPr txBox="1"/>
          <p:nvPr>
            <p:ph idx="9" type="subTitle"/>
          </p:nvPr>
        </p:nvSpPr>
        <p:spPr>
          <a:xfrm>
            <a:off x="4217250" y="336573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31" name="Google Shape;131;p22"/>
          <p:cNvSpPr txBox="1"/>
          <p:nvPr>
            <p:ph idx="13" type="subTitle"/>
          </p:nvPr>
        </p:nvSpPr>
        <p:spPr>
          <a:xfrm>
            <a:off x="6421725" y="3365738"/>
            <a:ext cx="19770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32" name="Google Shape;132;p22"/>
          <p:cNvSpPr txBox="1"/>
          <p:nvPr>
            <p:ph idx="14" type="body"/>
          </p:nvPr>
        </p:nvSpPr>
        <p:spPr>
          <a:xfrm>
            <a:off x="4217250" y="386885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33" name="Google Shape;133;p22"/>
          <p:cNvSpPr txBox="1"/>
          <p:nvPr>
            <p:ph idx="15" type="body"/>
          </p:nvPr>
        </p:nvSpPr>
        <p:spPr>
          <a:xfrm>
            <a:off x="6421725" y="3868850"/>
            <a:ext cx="19770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IBM Plex Serif"/>
              <a:buChar char="●"/>
              <a:defRPr>
                <a:solidFill>
                  <a:schemeClr val="lt1"/>
                </a:solidFill>
              </a:defRPr>
            </a:lvl1pPr>
            <a:lvl2pPr indent="-298450" lvl="1" marL="914400">
              <a:spcBef>
                <a:spcPts val="0"/>
              </a:spcBef>
              <a:spcAft>
                <a:spcPts val="0"/>
              </a:spcAft>
              <a:buClr>
                <a:schemeClr val="lt1"/>
              </a:buClr>
              <a:buSzPts val="1100"/>
              <a:buFont typeface="IBM Plex Serif"/>
              <a:buChar char="○"/>
              <a:defRPr>
                <a:solidFill>
                  <a:schemeClr val="lt1"/>
                </a:solidFill>
              </a:defRPr>
            </a:lvl2pPr>
            <a:lvl3pPr indent="-298450" lvl="2" marL="1371600">
              <a:spcBef>
                <a:spcPts val="0"/>
              </a:spcBef>
              <a:spcAft>
                <a:spcPts val="0"/>
              </a:spcAft>
              <a:buClr>
                <a:schemeClr val="lt1"/>
              </a:buClr>
              <a:buSzPts val="1100"/>
              <a:buFont typeface="IBM Plex Serif"/>
              <a:buChar char="■"/>
              <a:defRPr>
                <a:solidFill>
                  <a:schemeClr val="lt1"/>
                </a:solidFill>
              </a:defRPr>
            </a:lvl3pPr>
            <a:lvl4pPr indent="-298450" lvl="3" marL="1828800">
              <a:spcBef>
                <a:spcPts val="0"/>
              </a:spcBef>
              <a:spcAft>
                <a:spcPts val="0"/>
              </a:spcAft>
              <a:buClr>
                <a:schemeClr val="lt1"/>
              </a:buClr>
              <a:buSzPts val="1100"/>
              <a:buFont typeface="IBM Plex Serif"/>
              <a:buChar char="●"/>
              <a:defRPr>
                <a:solidFill>
                  <a:schemeClr val="lt1"/>
                </a:solidFill>
              </a:defRPr>
            </a:lvl4pPr>
            <a:lvl5pPr indent="-298450" lvl="4" marL="2286000">
              <a:spcBef>
                <a:spcPts val="0"/>
              </a:spcBef>
              <a:spcAft>
                <a:spcPts val="0"/>
              </a:spcAft>
              <a:buClr>
                <a:schemeClr val="lt1"/>
              </a:buClr>
              <a:buSzPts val="1100"/>
              <a:buFont typeface="IBM Plex Serif"/>
              <a:buChar char="○"/>
              <a:defRPr>
                <a:solidFill>
                  <a:schemeClr val="lt1"/>
                </a:solidFill>
              </a:defRPr>
            </a:lvl5pPr>
            <a:lvl6pPr indent="-298450" lvl="5" marL="2743200">
              <a:spcBef>
                <a:spcPts val="0"/>
              </a:spcBef>
              <a:spcAft>
                <a:spcPts val="0"/>
              </a:spcAft>
              <a:buClr>
                <a:schemeClr val="lt1"/>
              </a:buClr>
              <a:buSzPts val="1100"/>
              <a:buFont typeface="IBM Plex Serif"/>
              <a:buChar char="■"/>
              <a:defRPr>
                <a:solidFill>
                  <a:schemeClr val="lt1"/>
                </a:solidFill>
              </a:defRPr>
            </a:lvl6pPr>
            <a:lvl7pPr indent="-298450" lvl="6" marL="3200400">
              <a:spcBef>
                <a:spcPts val="0"/>
              </a:spcBef>
              <a:spcAft>
                <a:spcPts val="0"/>
              </a:spcAft>
              <a:buClr>
                <a:schemeClr val="lt1"/>
              </a:buClr>
              <a:buSzPts val="1100"/>
              <a:buFont typeface="IBM Plex Serif"/>
              <a:buChar char="●"/>
              <a:defRPr>
                <a:solidFill>
                  <a:schemeClr val="lt1"/>
                </a:solidFill>
              </a:defRPr>
            </a:lvl7pPr>
            <a:lvl8pPr indent="-298450" lvl="7" marL="3657600">
              <a:spcBef>
                <a:spcPts val="0"/>
              </a:spcBef>
              <a:spcAft>
                <a:spcPts val="0"/>
              </a:spcAft>
              <a:buClr>
                <a:schemeClr val="lt1"/>
              </a:buClr>
              <a:buSzPts val="1100"/>
              <a:buFont typeface="IBM Plex Serif"/>
              <a:buChar char="○"/>
              <a:defRPr>
                <a:solidFill>
                  <a:schemeClr val="lt1"/>
                </a:solidFill>
              </a:defRPr>
            </a:lvl8pPr>
            <a:lvl9pPr indent="-298450" lvl="8" marL="4114800">
              <a:spcBef>
                <a:spcPts val="0"/>
              </a:spcBef>
              <a:spcAft>
                <a:spcPts val="0"/>
              </a:spcAft>
              <a:buClr>
                <a:schemeClr val="lt1"/>
              </a:buClr>
              <a:buSzPts val="1100"/>
              <a:buFont typeface="IBM Plex Serif"/>
              <a:buChar char="■"/>
              <a:defRPr>
                <a:solidFill>
                  <a:schemeClr val="lt1"/>
                </a:solidFill>
              </a:defRPr>
            </a:lvl9pPr>
          </a:lstStyle>
          <a:p/>
        </p:txBody>
      </p:sp>
      <p:sp>
        <p:nvSpPr>
          <p:cNvPr id="134" name="Google Shape;134;p22"/>
          <p:cNvSpPr txBox="1"/>
          <p:nvPr>
            <p:ph type="title"/>
          </p:nvPr>
        </p:nvSpPr>
        <p:spPr>
          <a:xfrm>
            <a:off x="390550" y="2087700"/>
            <a:ext cx="3429900" cy="968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4000"/>
              <a:buFont typeface="Archivo SemiBold"/>
              <a:buNone/>
              <a:defRPr>
                <a:solidFill>
                  <a:schemeClr val="lt1"/>
                </a:solidFill>
              </a:defRPr>
            </a:lvl1pPr>
            <a:lvl2pPr lvl="1">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cxnSp>
        <p:nvCxnSpPr>
          <p:cNvPr id="135" name="Google Shape;135;p22"/>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136" name="Google Shape;136;p22"/>
          <p:cNvSpPr txBox="1"/>
          <p:nvPr>
            <p:ph idx="16"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BIG_NUMBER">
    <p:bg>
      <p:bgPr>
        <a:solidFill>
          <a:schemeClr val="lt1"/>
        </a:solidFill>
      </p:bgPr>
    </p:bg>
    <p:spTree>
      <p:nvGrpSpPr>
        <p:cNvPr id="137" name="Shape 137"/>
        <p:cNvGrpSpPr/>
        <p:nvPr/>
      </p:nvGrpSpPr>
      <p:grpSpPr>
        <a:xfrm>
          <a:off x="0" y="0"/>
          <a:ext cx="0" cy="0"/>
          <a:chOff x="0" y="0"/>
          <a:chExt cx="0" cy="0"/>
        </a:xfrm>
      </p:grpSpPr>
      <p:sp>
        <p:nvSpPr>
          <p:cNvPr id="138" name="Google Shape;138;p23"/>
          <p:cNvSpPr/>
          <p:nvPr/>
        </p:nvSpPr>
        <p:spPr>
          <a:xfrm>
            <a:off x="1629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BM Plex Serif"/>
              <a:ea typeface="IBM Plex Serif"/>
              <a:cs typeface="IBM Plex Serif"/>
              <a:sym typeface="IBM Plex Serif"/>
            </a:endParaRPr>
          </a:p>
        </p:txBody>
      </p:sp>
      <p:sp>
        <p:nvSpPr>
          <p:cNvPr id="139" name="Google Shape;139;p23"/>
          <p:cNvSpPr/>
          <p:nvPr>
            <p:ph idx="2" type="pic"/>
          </p:nvPr>
        </p:nvSpPr>
        <p:spPr>
          <a:xfrm>
            <a:off x="996550" y="874499"/>
            <a:ext cx="2244600" cy="3330900"/>
          </a:xfrm>
          <a:prstGeom prst="roundRect">
            <a:avLst>
              <a:gd fmla="val 50000" name="adj"/>
            </a:avLst>
          </a:prstGeom>
          <a:noFill/>
          <a:ln>
            <a:noFill/>
          </a:ln>
        </p:spPr>
      </p:sp>
      <p:sp>
        <p:nvSpPr>
          <p:cNvPr id="140" name="Google Shape;140;p23"/>
          <p:cNvSpPr txBox="1"/>
          <p:nvPr>
            <p:ph type="title"/>
          </p:nvPr>
        </p:nvSpPr>
        <p:spPr>
          <a:xfrm>
            <a:off x="4565075" y="316525"/>
            <a:ext cx="4109400" cy="1164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4000"/>
              <a:buFont typeface="Archivo SemiBold"/>
              <a:buNone/>
              <a:defRPr/>
            </a:lvl1pPr>
            <a:lvl2pPr lvl="1">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141" name="Google Shape;141;p23"/>
          <p:cNvSpPr txBox="1"/>
          <p:nvPr>
            <p:ph idx="1" type="subTitle"/>
          </p:nvPr>
        </p:nvSpPr>
        <p:spPr>
          <a:xfrm>
            <a:off x="4565075" y="1623575"/>
            <a:ext cx="41094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42" name="Google Shape;142;p23"/>
          <p:cNvSpPr txBox="1"/>
          <p:nvPr>
            <p:ph idx="3" type="body"/>
          </p:nvPr>
        </p:nvSpPr>
        <p:spPr>
          <a:xfrm>
            <a:off x="4565075" y="2126675"/>
            <a:ext cx="4109400" cy="1098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43" name="Google Shape;143;p23"/>
          <p:cNvSpPr txBox="1"/>
          <p:nvPr>
            <p:ph idx="4" type="subTitle"/>
          </p:nvPr>
        </p:nvSpPr>
        <p:spPr>
          <a:xfrm>
            <a:off x="4565075" y="3225275"/>
            <a:ext cx="41094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144" name="Google Shape;144;p23"/>
          <p:cNvSpPr txBox="1"/>
          <p:nvPr>
            <p:ph idx="5" type="body"/>
          </p:nvPr>
        </p:nvSpPr>
        <p:spPr>
          <a:xfrm>
            <a:off x="4565075" y="3728375"/>
            <a:ext cx="4109400" cy="1098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blank">
  <p:cSld name="BLANK">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ph idx="2" type="pic"/>
          </p:nvPr>
        </p:nvSpPr>
        <p:spPr>
          <a:xfrm>
            <a:off x="390550" y="516500"/>
            <a:ext cx="2736000" cy="4502100"/>
          </a:xfrm>
          <a:prstGeom prst="roundRect">
            <a:avLst>
              <a:gd fmla="val 4168" name="adj"/>
            </a:avLst>
          </a:prstGeom>
          <a:noFill/>
          <a:ln>
            <a:noFill/>
          </a:ln>
        </p:spPr>
      </p:sp>
      <p:sp>
        <p:nvSpPr>
          <p:cNvPr id="147" name="Google Shape;147;p24"/>
          <p:cNvSpPr/>
          <p:nvPr>
            <p:ph idx="3" type="pic"/>
          </p:nvPr>
        </p:nvSpPr>
        <p:spPr>
          <a:xfrm>
            <a:off x="3208850" y="516500"/>
            <a:ext cx="2736000" cy="2183400"/>
          </a:xfrm>
          <a:prstGeom prst="roundRect">
            <a:avLst>
              <a:gd fmla="val 4168" name="adj"/>
            </a:avLst>
          </a:prstGeom>
          <a:noFill/>
          <a:ln>
            <a:noFill/>
          </a:ln>
        </p:spPr>
      </p:sp>
      <p:sp>
        <p:nvSpPr>
          <p:cNvPr id="148" name="Google Shape;148;p24"/>
          <p:cNvSpPr/>
          <p:nvPr>
            <p:ph idx="4" type="pic"/>
          </p:nvPr>
        </p:nvSpPr>
        <p:spPr>
          <a:xfrm>
            <a:off x="3208850" y="2786900"/>
            <a:ext cx="2736000" cy="2231700"/>
          </a:xfrm>
          <a:prstGeom prst="roundRect">
            <a:avLst>
              <a:gd fmla="val 4168" name="adj"/>
            </a:avLst>
          </a:prstGeom>
          <a:noFill/>
          <a:ln>
            <a:noFill/>
          </a:ln>
        </p:spPr>
      </p:sp>
      <p:sp>
        <p:nvSpPr>
          <p:cNvPr id="149" name="Google Shape;149;p24"/>
          <p:cNvSpPr/>
          <p:nvPr>
            <p:ph idx="5" type="pic"/>
          </p:nvPr>
        </p:nvSpPr>
        <p:spPr>
          <a:xfrm>
            <a:off x="6027150" y="2174900"/>
            <a:ext cx="2736000" cy="2843700"/>
          </a:xfrm>
          <a:prstGeom prst="roundRect">
            <a:avLst>
              <a:gd fmla="val 4168" name="adj"/>
            </a:avLst>
          </a:prstGeom>
          <a:noFill/>
          <a:ln>
            <a:noFill/>
          </a:ln>
        </p:spPr>
      </p:sp>
      <p:sp>
        <p:nvSpPr>
          <p:cNvPr id="150" name="Google Shape;150;p24"/>
          <p:cNvSpPr/>
          <p:nvPr>
            <p:ph idx="6" type="pic"/>
          </p:nvPr>
        </p:nvSpPr>
        <p:spPr>
          <a:xfrm>
            <a:off x="6027150" y="516500"/>
            <a:ext cx="2736000" cy="1566300"/>
          </a:xfrm>
          <a:prstGeom prst="roundRect">
            <a:avLst>
              <a:gd fmla="val 4168" name="adj"/>
            </a:avLst>
          </a:prstGeom>
          <a:noFill/>
          <a:ln>
            <a:noFill/>
          </a:ln>
        </p:spPr>
      </p:sp>
      <p:sp>
        <p:nvSpPr>
          <p:cNvPr id="151" name="Google Shape;151;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cxnSp>
        <p:nvCxnSpPr>
          <p:cNvPr id="152" name="Google Shape;152;p24"/>
          <p:cNvCxnSpPr/>
          <p:nvPr/>
        </p:nvCxnSpPr>
        <p:spPr>
          <a:xfrm>
            <a:off x="390550" y="378925"/>
            <a:ext cx="8372700" cy="0"/>
          </a:xfrm>
          <a:prstGeom prst="straightConnector1">
            <a:avLst/>
          </a:prstGeom>
          <a:noFill/>
          <a:ln cap="flat" cmpd="sng" w="9525">
            <a:solidFill>
              <a:schemeClr val="lt2"/>
            </a:solidFill>
            <a:prstDash val="solid"/>
            <a:round/>
            <a:headEnd len="med" w="med" type="none"/>
            <a:tailEnd len="med" w="med" type="none"/>
          </a:ln>
        </p:spPr>
      </p:cxnSp>
      <p:sp>
        <p:nvSpPr>
          <p:cNvPr id="153" name="Google Shape;153;p24"/>
          <p:cNvSpPr txBox="1"/>
          <p:nvPr>
            <p:ph idx="7"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2"/>
                </a:solidFill>
                <a:latin typeface="Archivo"/>
                <a:ea typeface="Archivo"/>
                <a:cs typeface="Archivo"/>
                <a:sym typeface="Archivo"/>
              </a:defRPr>
            </a:lvl1pPr>
            <a:lvl2pPr lvl="1" rtl="0" algn="l">
              <a:buNone/>
              <a:defRPr sz="1000">
                <a:solidFill>
                  <a:schemeClr val="lt2"/>
                </a:solidFill>
                <a:latin typeface="Archivo"/>
                <a:ea typeface="Archivo"/>
                <a:cs typeface="Archivo"/>
                <a:sym typeface="Archivo"/>
              </a:defRPr>
            </a:lvl2pPr>
            <a:lvl3pPr lvl="2" rtl="0" algn="l">
              <a:buNone/>
              <a:defRPr sz="1000">
                <a:solidFill>
                  <a:schemeClr val="lt2"/>
                </a:solidFill>
                <a:latin typeface="Archivo"/>
                <a:ea typeface="Archivo"/>
                <a:cs typeface="Archivo"/>
                <a:sym typeface="Archivo"/>
              </a:defRPr>
            </a:lvl3pPr>
            <a:lvl4pPr lvl="3" rtl="0" algn="l">
              <a:buNone/>
              <a:defRPr sz="1000">
                <a:solidFill>
                  <a:schemeClr val="lt2"/>
                </a:solidFill>
                <a:latin typeface="Archivo"/>
                <a:ea typeface="Archivo"/>
                <a:cs typeface="Archivo"/>
                <a:sym typeface="Archivo"/>
              </a:defRPr>
            </a:lvl4pPr>
            <a:lvl5pPr lvl="4" rtl="0" algn="l">
              <a:buNone/>
              <a:defRPr sz="1000">
                <a:solidFill>
                  <a:schemeClr val="lt2"/>
                </a:solidFill>
                <a:latin typeface="Archivo"/>
                <a:ea typeface="Archivo"/>
                <a:cs typeface="Archivo"/>
                <a:sym typeface="Archivo"/>
              </a:defRPr>
            </a:lvl5pPr>
            <a:lvl6pPr lvl="5" rtl="0" algn="l">
              <a:buNone/>
              <a:defRPr sz="1000">
                <a:solidFill>
                  <a:schemeClr val="lt2"/>
                </a:solidFill>
                <a:latin typeface="Archivo"/>
                <a:ea typeface="Archivo"/>
                <a:cs typeface="Archivo"/>
                <a:sym typeface="Archivo"/>
              </a:defRPr>
            </a:lvl6pPr>
            <a:lvl7pPr lvl="6" rtl="0" algn="l">
              <a:buNone/>
              <a:defRPr sz="1000">
                <a:solidFill>
                  <a:schemeClr val="lt2"/>
                </a:solidFill>
                <a:latin typeface="Archivo"/>
                <a:ea typeface="Archivo"/>
                <a:cs typeface="Archivo"/>
                <a:sym typeface="Archivo"/>
              </a:defRPr>
            </a:lvl7pPr>
            <a:lvl8pPr lvl="7" rtl="0" algn="l">
              <a:buNone/>
              <a:defRPr sz="1000">
                <a:solidFill>
                  <a:schemeClr val="lt2"/>
                </a:solidFill>
                <a:latin typeface="Archivo"/>
                <a:ea typeface="Archivo"/>
                <a:cs typeface="Archivo"/>
                <a:sym typeface="Archivo"/>
              </a:defRPr>
            </a:lvl8pPr>
            <a:lvl9pPr lvl="8" rtl="0" algn="l">
              <a:buNone/>
              <a:defRPr sz="1000">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Divider">
  <p:cSld name="TITLE_1">
    <p:bg>
      <p:bgPr>
        <a:solidFill>
          <a:schemeClr val="lt1"/>
        </a:solidFill>
      </p:bgPr>
    </p:bg>
    <p:spTree>
      <p:nvGrpSpPr>
        <p:cNvPr id="154" name="Shape 154"/>
        <p:cNvGrpSpPr/>
        <p:nvPr/>
      </p:nvGrpSpPr>
      <p:grpSpPr>
        <a:xfrm>
          <a:off x="0" y="0"/>
          <a:ext cx="0" cy="0"/>
          <a:chOff x="0" y="0"/>
          <a:chExt cx="0" cy="0"/>
        </a:xfrm>
      </p:grpSpPr>
      <p:sp>
        <p:nvSpPr>
          <p:cNvPr id="155" name="Google Shape;155;p25"/>
          <p:cNvSpPr/>
          <p:nvPr>
            <p:ph idx="2" type="pic"/>
          </p:nvPr>
        </p:nvSpPr>
        <p:spPr>
          <a:xfrm>
            <a:off x="161800" y="148200"/>
            <a:ext cx="8830200" cy="4118700"/>
          </a:xfrm>
          <a:prstGeom prst="roundRect">
            <a:avLst>
              <a:gd fmla="val 4111" name="adj"/>
            </a:avLst>
          </a:prstGeom>
          <a:noFill/>
          <a:ln>
            <a:noFill/>
          </a:ln>
        </p:spPr>
      </p:sp>
      <p:sp>
        <p:nvSpPr>
          <p:cNvPr id="156" name="Google Shape;156;p25"/>
          <p:cNvSpPr txBox="1"/>
          <p:nvPr>
            <p:ph idx="1" type="subTitle"/>
          </p:nvPr>
        </p:nvSpPr>
        <p:spPr>
          <a:xfrm>
            <a:off x="156900" y="4448550"/>
            <a:ext cx="8830200" cy="503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1pPr>
            <a:lvl2pPr lvl="1"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2pPr>
            <a:lvl3pPr lvl="2"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3pPr>
            <a:lvl4pPr lvl="3"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4pPr>
            <a:lvl5pPr lvl="4"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5pPr>
            <a:lvl6pPr lvl="5"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6pPr>
            <a:lvl7pPr lvl="6"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7pPr>
            <a:lvl8pPr lvl="7"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8pPr>
            <a:lvl9pPr lvl="8"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cSld name="CUSTOM">
    <p:bg>
      <p:bgPr>
        <a:solidFill>
          <a:schemeClr val="lt2"/>
        </a:solidFill>
      </p:bgPr>
    </p:bg>
    <p:spTree>
      <p:nvGrpSpPr>
        <p:cNvPr id="157" name="Shape 157"/>
        <p:cNvGrpSpPr/>
        <p:nvPr/>
      </p:nvGrpSpPr>
      <p:grpSpPr>
        <a:xfrm>
          <a:off x="0" y="0"/>
          <a:ext cx="0" cy="0"/>
          <a:chOff x="0" y="0"/>
          <a:chExt cx="0" cy="0"/>
        </a:xfrm>
      </p:grpSpPr>
      <p:sp>
        <p:nvSpPr>
          <p:cNvPr id="158" name="Google Shape;158;p26"/>
          <p:cNvSpPr/>
          <p:nvPr>
            <p:ph idx="2" type="pic"/>
          </p:nvPr>
        </p:nvSpPr>
        <p:spPr>
          <a:xfrm>
            <a:off x="4572100" y="194400"/>
            <a:ext cx="4368600" cy="4754700"/>
          </a:xfrm>
          <a:prstGeom prst="roundRect">
            <a:avLst>
              <a:gd fmla="val 3533" name="adj"/>
            </a:avLst>
          </a:prstGeom>
          <a:noFill/>
          <a:ln>
            <a:noFill/>
          </a:ln>
        </p:spPr>
      </p:sp>
      <p:sp>
        <p:nvSpPr>
          <p:cNvPr id="159" name="Google Shape;159;p26"/>
          <p:cNvSpPr txBox="1"/>
          <p:nvPr>
            <p:ph idx="1" type="subTitle"/>
          </p:nvPr>
        </p:nvSpPr>
        <p:spPr>
          <a:xfrm>
            <a:off x="391925" y="2038075"/>
            <a:ext cx="3737400" cy="50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1pPr>
            <a:lvl2pPr lvl="1"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2pPr>
            <a:lvl3pPr lvl="2"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3pPr>
            <a:lvl4pPr lvl="3"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4pPr>
            <a:lvl5pPr lvl="4"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5pPr>
            <a:lvl6pPr lvl="5"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6pPr>
            <a:lvl7pPr lvl="6"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7pPr>
            <a:lvl8pPr lvl="7"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8pPr>
            <a:lvl9pPr lvl="8"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9pPr>
          </a:lstStyle>
          <a:p/>
        </p:txBody>
      </p:sp>
      <p:sp>
        <p:nvSpPr>
          <p:cNvPr id="160" name="Google Shape;160;p26"/>
          <p:cNvSpPr txBox="1"/>
          <p:nvPr>
            <p:ph idx="3" type="subTitle"/>
          </p:nvPr>
        </p:nvSpPr>
        <p:spPr>
          <a:xfrm>
            <a:off x="1272125" y="3330763"/>
            <a:ext cx="19770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1pPr>
            <a:lvl2pPr lvl="1"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2pPr>
            <a:lvl3pPr lvl="2"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3pPr>
            <a:lvl4pPr lvl="3"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4pPr>
            <a:lvl5pPr lvl="4"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5pPr>
            <a:lvl6pPr lvl="5"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6pPr>
            <a:lvl7pPr lvl="6"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7pPr>
            <a:lvl8pPr lvl="7"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8pPr>
            <a:lvl9pPr lvl="8"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s Kit">
  <p:cSld name="CUSTOM_1">
    <p:bg>
      <p:bgPr>
        <a:solidFill>
          <a:schemeClr val="lt1"/>
        </a:solidFill>
      </p:bgPr>
    </p:bg>
    <p:spTree>
      <p:nvGrpSpPr>
        <p:cNvPr id="161" name="Shape 161"/>
        <p:cNvGrpSpPr/>
        <p:nvPr/>
      </p:nvGrpSpPr>
      <p:grpSpPr>
        <a:xfrm>
          <a:off x="0" y="0"/>
          <a:ext cx="0" cy="0"/>
          <a:chOff x="0" y="0"/>
          <a:chExt cx="0" cy="0"/>
        </a:xfrm>
      </p:grpSpPr>
      <p:sp>
        <p:nvSpPr>
          <p:cNvPr id="162" name="Google Shape;162;p27"/>
          <p:cNvSpPr/>
          <p:nvPr>
            <p:ph idx="2" type="pic"/>
          </p:nvPr>
        </p:nvSpPr>
        <p:spPr>
          <a:xfrm>
            <a:off x="236850" y="2068225"/>
            <a:ext cx="8661300" cy="2851800"/>
          </a:xfrm>
          <a:prstGeom prst="roundRect">
            <a:avLst>
              <a:gd fmla="val 7221" name="adj"/>
            </a:avLst>
          </a:prstGeom>
          <a:noFill/>
          <a:ln>
            <a:noFill/>
          </a:ln>
        </p:spPr>
      </p:sp>
      <p:sp>
        <p:nvSpPr>
          <p:cNvPr id="163" name="Google Shape;163;p27"/>
          <p:cNvSpPr txBox="1"/>
          <p:nvPr>
            <p:ph idx="1" type="subTitle"/>
          </p:nvPr>
        </p:nvSpPr>
        <p:spPr>
          <a:xfrm>
            <a:off x="390550" y="630775"/>
            <a:ext cx="22662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64" name="Google Shape;164;p27"/>
          <p:cNvSpPr txBox="1"/>
          <p:nvPr>
            <p:ph idx="3" type="body"/>
          </p:nvPr>
        </p:nvSpPr>
        <p:spPr>
          <a:xfrm>
            <a:off x="390550" y="1133875"/>
            <a:ext cx="22662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65" name="Google Shape;165;p27"/>
          <p:cNvSpPr txBox="1"/>
          <p:nvPr>
            <p:ph idx="4" type="subTitle"/>
          </p:nvPr>
        </p:nvSpPr>
        <p:spPr>
          <a:xfrm>
            <a:off x="3434400" y="630775"/>
            <a:ext cx="22662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66" name="Google Shape;166;p27"/>
          <p:cNvSpPr txBox="1"/>
          <p:nvPr>
            <p:ph idx="5" type="body"/>
          </p:nvPr>
        </p:nvSpPr>
        <p:spPr>
          <a:xfrm>
            <a:off x="3434400" y="1133875"/>
            <a:ext cx="22662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67" name="Google Shape;167;p27"/>
          <p:cNvSpPr txBox="1"/>
          <p:nvPr>
            <p:ph idx="6" type="subTitle"/>
          </p:nvPr>
        </p:nvSpPr>
        <p:spPr>
          <a:xfrm>
            <a:off x="6478250" y="630775"/>
            <a:ext cx="2266200" cy="503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68" name="Google Shape;168;p27"/>
          <p:cNvSpPr txBox="1"/>
          <p:nvPr>
            <p:ph idx="7" type="body"/>
          </p:nvPr>
        </p:nvSpPr>
        <p:spPr>
          <a:xfrm>
            <a:off x="6478250" y="1133875"/>
            <a:ext cx="2266200" cy="68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a:lvl1pPr>
            <a:lvl2pPr indent="-298450" lvl="1" marL="914400">
              <a:spcBef>
                <a:spcPts val="0"/>
              </a:spcBef>
              <a:spcAft>
                <a:spcPts val="0"/>
              </a:spcAft>
              <a:buClr>
                <a:schemeClr val="dk1"/>
              </a:buClr>
              <a:buSzPts val="1100"/>
              <a:buFont typeface="IBM Plex Serif"/>
              <a:buChar char="○"/>
              <a:defRPr/>
            </a:lvl2pPr>
            <a:lvl3pPr indent="-298450" lvl="2" marL="1371600">
              <a:spcBef>
                <a:spcPts val="0"/>
              </a:spcBef>
              <a:spcAft>
                <a:spcPts val="0"/>
              </a:spcAft>
              <a:buClr>
                <a:schemeClr val="dk1"/>
              </a:buClr>
              <a:buSzPts val="1100"/>
              <a:buFont typeface="IBM Plex Serif"/>
              <a:buChar char="■"/>
              <a:defRPr/>
            </a:lvl3pPr>
            <a:lvl4pPr indent="-298450" lvl="3" marL="1828800">
              <a:spcBef>
                <a:spcPts val="0"/>
              </a:spcBef>
              <a:spcAft>
                <a:spcPts val="0"/>
              </a:spcAft>
              <a:buClr>
                <a:schemeClr val="dk1"/>
              </a:buClr>
              <a:buSzPts val="1100"/>
              <a:buFont typeface="IBM Plex Serif"/>
              <a:buChar char="●"/>
              <a:defRPr/>
            </a:lvl4pPr>
            <a:lvl5pPr indent="-298450" lvl="4" marL="2286000">
              <a:spcBef>
                <a:spcPts val="0"/>
              </a:spcBef>
              <a:spcAft>
                <a:spcPts val="0"/>
              </a:spcAft>
              <a:buClr>
                <a:schemeClr val="dk1"/>
              </a:buClr>
              <a:buSzPts val="1100"/>
              <a:buFont typeface="IBM Plex Serif"/>
              <a:buChar char="○"/>
              <a:defRPr/>
            </a:lvl5pPr>
            <a:lvl6pPr indent="-298450" lvl="5" marL="2743200">
              <a:spcBef>
                <a:spcPts val="0"/>
              </a:spcBef>
              <a:spcAft>
                <a:spcPts val="0"/>
              </a:spcAft>
              <a:buClr>
                <a:schemeClr val="dk1"/>
              </a:buClr>
              <a:buSzPts val="1100"/>
              <a:buFont typeface="IBM Plex Serif"/>
              <a:buChar char="■"/>
              <a:defRPr/>
            </a:lvl6pPr>
            <a:lvl7pPr indent="-298450" lvl="6" marL="3200400">
              <a:spcBef>
                <a:spcPts val="0"/>
              </a:spcBef>
              <a:spcAft>
                <a:spcPts val="0"/>
              </a:spcAft>
              <a:buClr>
                <a:schemeClr val="dk1"/>
              </a:buClr>
              <a:buSzPts val="1100"/>
              <a:buFont typeface="IBM Plex Serif"/>
              <a:buChar char="●"/>
              <a:defRPr/>
            </a:lvl7pPr>
            <a:lvl8pPr indent="-298450" lvl="7" marL="3657600">
              <a:spcBef>
                <a:spcPts val="0"/>
              </a:spcBef>
              <a:spcAft>
                <a:spcPts val="0"/>
              </a:spcAft>
              <a:buClr>
                <a:schemeClr val="dk1"/>
              </a:buClr>
              <a:buSzPts val="1100"/>
              <a:buFont typeface="IBM Plex Serif"/>
              <a:buChar char="○"/>
              <a:defRPr/>
            </a:lvl8pPr>
            <a:lvl9pPr indent="-298450" lvl="8" marL="4114800">
              <a:spcBef>
                <a:spcPts val="0"/>
              </a:spcBef>
              <a:spcAft>
                <a:spcPts val="0"/>
              </a:spcAft>
              <a:buClr>
                <a:schemeClr val="dk1"/>
              </a:buClr>
              <a:buSzPts val="1100"/>
              <a:buFont typeface="IBM Plex Serif"/>
              <a:buChar char="■"/>
              <a:defRPr/>
            </a:lvl9pPr>
          </a:lstStyle>
          <a:p/>
        </p:txBody>
      </p:sp>
      <p:sp>
        <p:nvSpPr>
          <p:cNvPr id="169" name="Google Shape;169;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170" name="Google Shape;170;p27"/>
          <p:cNvCxnSpPr/>
          <p:nvPr/>
        </p:nvCxnSpPr>
        <p:spPr>
          <a:xfrm>
            <a:off x="390550" y="378925"/>
            <a:ext cx="8372700" cy="0"/>
          </a:xfrm>
          <a:prstGeom prst="straightConnector1">
            <a:avLst/>
          </a:prstGeom>
          <a:noFill/>
          <a:ln cap="flat" cmpd="sng" w="9525">
            <a:solidFill>
              <a:schemeClr val="lt2"/>
            </a:solidFill>
            <a:prstDash val="solid"/>
            <a:round/>
            <a:headEnd len="med" w="med" type="none"/>
            <a:tailEnd len="med" w="med" type="none"/>
          </a:ln>
        </p:spPr>
      </p:cxnSp>
      <p:sp>
        <p:nvSpPr>
          <p:cNvPr id="171" name="Google Shape;171;p27"/>
          <p:cNvSpPr txBox="1"/>
          <p:nvPr>
            <p:ph idx="8"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2"/>
                </a:solidFill>
                <a:latin typeface="Archivo"/>
                <a:ea typeface="Archivo"/>
                <a:cs typeface="Archivo"/>
                <a:sym typeface="Archivo"/>
              </a:defRPr>
            </a:lvl1pPr>
            <a:lvl2pPr lvl="1" rtl="0" algn="l">
              <a:buNone/>
              <a:defRPr sz="1000">
                <a:solidFill>
                  <a:schemeClr val="lt2"/>
                </a:solidFill>
                <a:latin typeface="Archivo"/>
                <a:ea typeface="Archivo"/>
                <a:cs typeface="Archivo"/>
                <a:sym typeface="Archivo"/>
              </a:defRPr>
            </a:lvl2pPr>
            <a:lvl3pPr lvl="2" rtl="0" algn="l">
              <a:buNone/>
              <a:defRPr sz="1000">
                <a:solidFill>
                  <a:schemeClr val="lt2"/>
                </a:solidFill>
                <a:latin typeface="Archivo"/>
                <a:ea typeface="Archivo"/>
                <a:cs typeface="Archivo"/>
                <a:sym typeface="Archivo"/>
              </a:defRPr>
            </a:lvl3pPr>
            <a:lvl4pPr lvl="3" rtl="0" algn="l">
              <a:buNone/>
              <a:defRPr sz="1000">
                <a:solidFill>
                  <a:schemeClr val="lt2"/>
                </a:solidFill>
                <a:latin typeface="Archivo"/>
                <a:ea typeface="Archivo"/>
                <a:cs typeface="Archivo"/>
                <a:sym typeface="Archivo"/>
              </a:defRPr>
            </a:lvl4pPr>
            <a:lvl5pPr lvl="4" rtl="0" algn="l">
              <a:buNone/>
              <a:defRPr sz="1000">
                <a:solidFill>
                  <a:schemeClr val="lt2"/>
                </a:solidFill>
                <a:latin typeface="Archivo"/>
                <a:ea typeface="Archivo"/>
                <a:cs typeface="Archivo"/>
                <a:sym typeface="Archivo"/>
              </a:defRPr>
            </a:lvl5pPr>
            <a:lvl6pPr lvl="5" rtl="0" algn="l">
              <a:buNone/>
              <a:defRPr sz="1000">
                <a:solidFill>
                  <a:schemeClr val="lt2"/>
                </a:solidFill>
                <a:latin typeface="Archivo"/>
                <a:ea typeface="Archivo"/>
                <a:cs typeface="Archivo"/>
                <a:sym typeface="Archivo"/>
              </a:defRPr>
            </a:lvl6pPr>
            <a:lvl7pPr lvl="6" rtl="0" algn="l">
              <a:buNone/>
              <a:defRPr sz="1000">
                <a:solidFill>
                  <a:schemeClr val="lt2"/>
                </a:solidFill>
                <a:latin typeface="Archivo"/>
                <a:ea typeface="Archivo"/>
                <a:cs typeface="Archivo"/>
                <a:sym typeface="Archivo"/>
              </a:defRPr>
            </a:lvl7pPr>
            <a:lvl8pPr lvl="7" rtl="0" algn="l">
              <a:buNone/>
              <a:defRPr sz="1000">
                <a:solidFill>
                  <a:schemeClr val="lt2"/>
                </a:solidFill>
                <a:latin typeface="Archivo"/>
                <a:ea typeface="Archivo"/>
                <a:cs typeface="Archivo"/>
                <a:sym typeface="Archivo"/>
              </a:defRPr>
            </a:lvl8pPr>
            <a:lvl9pPr lvl="8" rtl="0" algn="l">
              <a:buNone/>
              <a:defRPr sz="1000">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ntact">
  <p:cSld name="CUSTOM_2">
    <p:bg>
      <p:bgPr>
        <a:solidFill>
          <a:schemeClr val="lt1"/>
        </a:solidFill>
      </p:bgPr>
    </p:bg>
    <p:spTree>
      <p:nvGrpSpPr>
        <p:cNvPr id="172" name="Shape 172"/>
        <p:cNvGrpSpPr/>
        <p:nvPr/>
      </p:nvGrpSpPr>
      <p:grpSpPr>
        <a:xfrm>
          <a:off x="0" y="0"/>
          <a:ext cx="0" cy="0"/>
          <a:chOff x="0" y="0"/>
          <a:chExt cx="0" cy="0"/>
        </a:xfrm>
      </p:grpSpPr>
      <p:sp>
        <p:nvSpPr>
          <p:cNvPr id="173" name="Google Shape;173;p28"/>
          <p:cNvSpPr/>
          <p:nvPr>
            <p:ph idx="2" type="pic"/>
          </p:nvPr>
        </p:nvSpPr>
        <p:spPr>
          <a:xfrm>
            <a:off x="3753475" y="661550"/>
            <a:ext cx="1101900" cy="1323300"/>
          </a:xfrm>
          <a:prstGeom prst="roundRect">
            <a:avLst>
              <a:gd fmla="val 49883" name="adj"/>
            </a:avLst>
          </a:prstGeom>
          <a:noFill/>
          <a:ln>
            <a:noFill/>
          </a:ln>
        </p:spPr>
      </p:sp>
      <p:sp>
        <p:nvSpPr>
          <p:cNvPr id="174" name="Google Shape;174;p28"/>
          <p:cNvSpPr/>
          <p:nvPr>
            <p:ph idx="3" type="pic"/>
          </p:nvPr>
        </p:nvSpPr>
        <p:spPr>
          <a:xfrm>
            <a:off x="5593875" y="661550"/>
            <a:ext cx="1101900" cy="1323300"/>
          </a:xfrm>
          <a:prstGeom prst="roundRect">
            <a:avLst>
              <a:gd fmla="val 49883" name="adj"/>
            </a:avLst>
          </a:prstGeom>
          <a:noFill/>
          <a:ln>
            <a:noFill/>
          </a:ln>
        </p:spPr>
      </p:sp>
      <p:sp>
        <p:nvSpPr>
          <p:cNvPr id="175" name="Google Shape;175;p28"/>
          <p:cNvSpPr/>
          <p:nvPr>
            <p:ph idx="4" type="pic"/>
          </p:nvPr>
        </p:nvSpPr>
        <p:spPr>
          <a:xfrm>
            <a:off x="7434275" y="661550"/>
            <a:ext cx="1101900" cy="1323300"/>
          </a:xfrm>
          <a:prstGeom prst="roundRect">
            <a:avLst>
              <a:gd fmla="val 49883" name="adj"/>
            </a:avLst>
          </a:prstGeom>
          <a:noFill/>
          <a:ln>
            <a:noFill/>
          </a:ln>
        </p:spPr>
      </p:sp>
      <p:sp>
        <p:nvSpPr>
          <p:cNvPr id="176" name="Google Shape;176;p28"/>
          <p:cNvSpPr/>
          <p:nvPr>
            <p:ph idx="5" type="pic"/>
          </p:nvPr>
        </p:nvSpPr>
        <p:spPr>
          <a:xfrm>
            <a:off x="3753475" y="2823850"/>
            <a:ext cx="1101900" cy="1323300"/>
          </a:xfrm>
          <a:prstGeom prst="roundRect">
            <a:avLst>
              <a:gd fmla="val 49883" name="adj"/>
            </a:avLst>
          </a:prstGeom>
          <a:noFill/>
          <a:ln>
            <a:noFill/>
          </a:ln>
        </p:spPr>
      </p:sp>
      <p:sp>
        <p:nvSpPr>
          <p:cNvPr id="177" name="Google Shape;177;p28"/>
          <p:cNvSpPr/>
          <p:nvPr>
            <p:ph idx="6" type="pic"/>
          </p:nvPr>
        </p:nvSpPr>
        <p:spPr>
          <a:xfrm>
            <a:off x="5593875" y="2823850"/>
            <a:ext cx="1101900" cy="1323300"/>
          </a:xfrm>
          <a:prstGeom prst="roundRect">
            <a:avLst>
              <a:gd fmla="val 49883" name="adj"/>
            </a:avLst>
          </a:prstGeom>
          <a:noFill/>
          <a:ln>
            <a:noFill/>
          </a:ln>
        </p:spPr>
      </p:sp>
      <p:sp>
        <p:nvSpPr>
          <p:cNvPr id="178" name="Google Shape;178;p28"/>
          <p:cNvSpPr/>
          <p:nvPr>
            <p:ph idx="7" type="pic"/>
          </p:nvPr>
        </p:nvSpPr>
        <p:spPr>
          <a:xfrm>
            <a:off x="7434275" y="2823850"/>
            <a:ext cx="1101900" cy="1323300"/>
          </a:xfrm>
          <a:prstGeom prst="roundRect">
            <a:avLst>
              <a:gd fmla="val 49883" name="adj"/>
            </a:avLst>
          </a:prstGeom>
          <a:noFill/>
          <a:ln>
            <a:noFill/>
          </a:ln>
        </p:spPr>
      </p:sp>
      <p:sp>
        <p:nvSpPr>
          <p:cNvPr id="179" name="Google Shape;179;p28"/>
          <p:cNvSpPr/>
          <p:nvPr>
            <p:ph idx="8" type="pic"/>
          </p:nvPr>
        </p:nvSpPr>
        <p:spPr>
          <a:xfrm>
            <a:off x="390550" y="661550"/>
            <a:ext cx="2726400" cy="4131300"/>
          </a:xfrm>
          <a:prstGeom prst="roundRect">
            <a:avLst>
              <a:gd fmla="val 49883" name="adj"/>
            </a:avLst>
          </a:prstGeom>
          <a:noFill/>
          <a:ln>
            <a:noFill/>
          </a:ln>
        </p:spPr>
      </p:sp>
      <p:sp>
        <p:nvSpPr>
          <p:cNvPr id="180" name="Google Shape;180;p28"/>
          <p:cNvSpPr txBox="1"/>
          <p:nvPr>
            <p:ph idx="1" type="subTitle"/>
          </p:nvPr>
        </p:nvSpPr>
        <p:spPr>
          <a:xfrm>
            <a:off x="3541225" y="20286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81" name="Google Shape;181;p28"/>
          <p:cNvSpPr txBox="1"/>
          <p:nvPr>
            <p:ph idx="9" type="body"/>
          </p:nvPr>
        </p:nvSpPr>
        <p:spPr>
          <a:xfrm>
            <a:off x="3541225" y="24218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82" name="Google Shape;182;p28"/>
          <p:cNvSpPr txBox="1"/>
          <p:nvPr>
            <p:ph idx="13" type="subTitle"/>
          </p:nvPr>
        </p:nvSpPr>
        <p:spPr>
          <a:xfrm>
            <a:off x="5381625" y="20286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83" name="Google Shape;183;p28"/>
          <p:cNvSpPr txBox="1"/>
          <p:nvPr>
            <p:ph idx="14" type="body"/>
          </p:nvPr>
        </p:nvSpPr>
        <p:spPr>
          <a:xfrm>
            <a:off x="5381625" y="24218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84" name="Google Shape;184;p28"/>
          <p:cNvSpPr txBox="1"/>
          <p:nvPr>
            <p:ph idx="15" type="subTitle"/>
          </p:nvPr>
        </p:nvSpPr>
        <p:spPr>
          <a:xfrm>
            <a:off x="7222025" y="20286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85" name="Google Shape;185;p28"/>
          <p:cNvSpPr txBox="1"/>
          <p:nvPr>
            <p:ph idx="16" type="body"/>
          </p:nvPr>
        </p:nvSpPr>
        <p:spPr>
          <a:xfrm>
            <a:off x="7222025" y="24218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86" name="Google Shape;186;p28"/>
          <p:cNvSpPr txBox="1"/>
          <p:nvPr>
            <p:ph idx="17" type="subTitle"/>
          </p:nvPr>
        </p:nvSpPr>
        <p:spPr>
          <a:xfrm>
            <a:off x="3541225" y="41820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87" name="Google Shape;187;p28"/>
          <p:cNvSpPr txBox="1"/>
          <p:nvPr>
            <p:ph idx="18" type="body"/>
          </p:nvPr>
        </p:nvSpPr>
        <p:spPr>
          <a:xfrm>
            <a:off x="3541225" y="45752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88" name="Google Shape;188;p28"/>
          <p:cNvSpPr txBox="1"/>
          <p:nvPr>
            <p:ph idx="19" type="subTitle"/>
          </p:nvPr>
        </p:nvSpPr>
        <p:spPr>
          <a:xfrm>
            <a:off x="5381625" y="41820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89" name="Google Shape;189;p28"/>
          <p:cNvSpPr txBox="1"/>
          <p:nvPr>
            <p:ph idx="20" type="body"/>
          </p:nvPr>
        </p:nvSpPr>
        <p:spPr>
          <a:xfrm>
            <a:off x="5381625" y="45752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90" name="Google Shape;190;p28"/>
          <p:cNvSpPr txBox="1"/>
          <p:nvPr>
            <p:ph idx="21" type="subTitle"/>
          </p:nvPr>
        </p:nvSpPr>
        <p:spPr>
          <a:xfrm>
            <a:off x="7222025" y="4182025"/>
            <a:ext cx="1526400" cy="50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91" name="Google Shape;191;p28"/>
          <p:cNvSpPr txBox="1"/>
          <p:nvPr>
            <p:ph idx="22" type="body"/>
          </p:nvPr>
        </p:nvSpPr>
        <p:spPr>
          <a:xfrm>
            <a:off x="7222025" y="4575225"/>
            <a:ext cx="1526400" cy="217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Font typeface="IBM Plex Serif"/>
              <a:buChar char="●"/>
              <a:defRPr/>
            </a:lvl1pPr>
            <a:lvl2pPr indent="-298450" lvl="1" marL="914400" algn="ctr">
              <a:spcBef>
                <a:spcPts val="0"/>
              </a:spcBef>
              <a:spcAft>
                <a:spcPts val="0"/>
              </a:spcAft>
              <a:buClr>
                <a:schemeClr val="dk1"/>
              </a:buClr>
              <a:buSzPts val="1100"/>
              <a:buFont typeface="IBM Plex Serif"/>
              <a:buChar char="○"/>
              <a:defRPr/>
            </a:lvl2pPr>
            <a:lvl3pPr indent="-298450" lvl="2" marL="1371600" algn="ctr">
              <a:spcBef>
                <a:spcPts val="0"/>
              </a:spcBef>
              <a:spcAft>
                <a:spcPts val="0"/>
              </a:spcAft>
              <a:buClr>
                <a:schemeClr val="dk1"/>
              </a:buClr>
              <a:buSzPts val="1100"/>
              <a:buFont typeface="IBM Plex Serif"/>
              <a:buChar char="■"/>
              <a:defRPr/>
            </a:lvl3pPr>
            <a:lvl4pPr indent="-298450" lvl="3" marL="1828800" algn="ctr">
              <a:spcBef>
                <a:spcPts val="0"/>
              </a:spcBef>
              <a:spcAft>
                <a:spcPts val="0"/>
              </a:spcAft>
              <a:buClr>
                <a:schemeClr val="dk1"/>
              </a:buClr>
              <a:buSzPts val="1100"/>
              <a:buFont typeface="IBM Plex Serif"/>
              <a:buChar char="●"/>
              <a:defRPr/>
            </a:lvl4pPr>
            <a:lvl5pPr indent="-298450" lvl="4" marL="2286000" algn="ctr">
              <a:spcBef>
                <a:spcPts val="0"/>
              </a:spcBef>
              <a:spcAft>
                <a:spcPts val="0"/>
              </a:spcAft>
              <a:buClr>
                <a:schemeClr val="dk1"/>
              </a:buClr>
              <a:buSzPts val="1100"/>
              <a:buFont typeface="IBM Plex Serif"/>
              <a:buChar char="○"/>
              <a:defRPr/>
            </a:lvl5pPr>
            <a:lvl6pPr indent="-298450" lvl="5" marL="2743200" algn="ctr">
              <a:spcBef>
                <a:spcPts val="0"/>
              </a:spcBef>
              <a:spcAft>
                <a:spcPts val="0"/>
              </a:spcAft>
              <a:buClr>
                <a:schemeClr val="dk1"/>
              </a:buClr>
              <a:buSzPts val="1100"/>
              <a:buFont typeface="IBM Plex Serif"/>
              <a:buChar char="■"/>
              <a:defRPr/>
            </a:lvl6pPr>
            <a:lvl7pPr indent="-298450" lvl="6" marL="3200400" algn="ctr">
              <a:spcBef>
                <a:spcPts val="0"/>
              </a:spcBef>
              <a:spcAft>
                <a:spcPts val="0"/>
              </a:spcAft>
              <a:buClr>
                <a:schemeClr val="dk1"/>
              </a:buClr>
              <a:buSzPts val="1100"/>
              <a:buFont typeface="IBM Plex Serif"/>
              <a:buChar char="●"/>
              <a:defRPr/>
            </a:lvl7pPr>
            <a:lvl8pPr indent="-298450" lvl="7" marL="3657600" algn="ctr">
              <a:spcBef>
                <a:spcPts val="0"/>
              </a:spcBef>
              <a:spcAft>
                <a:spcPts val="0"/>
              </a:spcAft>
              <a:buClr>
                <a:schemeClr val="dk1"/>
              </a:buClr>
              <a:buSzPts val="1100"/>
              <a:buFont typeface="IBM Plex Serif"/>
              <a:buChar char="○"/>
              <a:defRPr/>
            </a:lvl8pPr>
            <a:lvl9pPr indent="-298450" lvl="8" marL="4114800" algn="ctr">
              <a:spcBef>
                <a:spcPts val="0"/>
              </a:spcBef>
              <a:spcAft>
                <a:spcPts val="0"/>
              </a:spcAft>
              <a:buClr>
                <a:schemeClr val="dk1"/>
              </a:buClr>
              <a:buSzPts val="1100"/>
              <a:buFont typeface="IBM Plex Serif"/>
              <a:buChar char="■"/>
              <a:defRPr/>
            </a:lvl9pPr>
          </a:lstStyle>
          <a:p/>
        </p:txBody>
      </p:sp>
      <p:sp>
        <p:nvSpPr>
          <p:cNvPr id="192" name="Google Shape;19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193" name="Google Shape;193;p28"/>
          <p:cNvCxnSpPr/>
          <p:nvPr/>
        </p:nvCxnSpPr>
        <p:spPr>
          <a:xfrm>
            <a:off x="390550" y="378925"/>
            <a:ext cx="8372700" cy="0"/>
          </a:xfrm>
          <a:prstGeom prst="straightConnector1">
            <a:avLst/>
          </a:prstGeom>
          <a:noFill/>
          <a:ln cap="flat" cmpd="sng" w="9525">
            <a:solidFill>
              <a:schemeClr val="lt2"/>
            </a:solidFill>
            <a:prstDash val="solid"/>
            <a:round/>
            <a:headEnd len="med" w="med" type="none"/>
            <a:tailEnd len="med" w="med" type="none"/>
          </a:ln>
        </p:spPr>
      </p:cxnSp>
      <p:sp>
        <p:nvSpPr>
          <p:cNvPr id="194" name="Google Shape;194;p28"/>
          <p:cNvSpPr txBox="1"/>
          <p:nvPr>
            <p:ph idx="23"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2"/>
                </a:solidFill>
                <a:latin typeface="Archivo"/>
                <a:ea typeface="Archivo"/>
                <a:cs typeface="Archivo"/>
                <a:sym typeface="Archivo"/>
              </a:defRPr>
            </a:lvl1pPr>
            <a:lvl2pPr lvl="1" rtl="0" algn="l">
              <a:buNone/>
              <a:defRPr sz="1000">
                <a:solidFill>
                  <a:schemeClr val="lt2"/>
                </a:solidFill>
                <a:latin typeface="Archivo"/>
                <a:ea typeface="Archivo"/>
                <a:cs typeface="Archivo"/>
                <a:sym typeface="Archivo"/>
              </a:defRPr>
            </a:lvl2pPr>
            <a:lvl3pPr lvl="2" rtl="0" algn="l">
              <a:buNone/>
              <a:defRPr sz="1000">
                <a:solidFill>
                  <a:schemeClr val="lt2"/>
                </a:solidFill>
                <a:latin typeface="Archivo"/>
                <a:ea typeface="Archivo"/>
                <a:cs typeface="Archivo"/>
                <a:sym typeface="Archivo"/>
              </a:defRPr>
            </a:lvl3pPr>
            <a:lvl4pPr lvl="3" rtl="0" algn="l">
              <a:buNone/>
              <a:defRPr sz="1000">
                <a:solidFill>
                  <a:schemeClr val="lt2"/>
                </a:solidFill>
                <a:latin typeface="Archivo"/>
                <a:ea typeface="Archivo"/>
                <a:cs typeface="Archivo"/>
                <a:sym typeface="Archivo"/>
              </a:defRPr>
            </a:lvl4pPr>
            <a:lvl5pPr lvl="4" rtl="0" algn="l">
              <a:buNone/>
              <a:defRPr sz="1000">
                <a:solidFill>
                  <a:schemeClr val="lt2"/>
                </a:solidFill>
                <a:latin typeface="Archivo"/>
                <a:ea typeface="Archivo"/>
                <a:cs typeface="Archivo"/>
                <a:sym typeface="Archivo"/>
              </a:defRPr>
            </a:lvl5pPr>
            <a:lvl6pPr lvl="5" rtl="0" algn="l">
              <a:buNone/>
              <a:defRPr sz="1000">
                <a:solidFill>
                  <a:schemeClr val="lt2"/>
                </a:solidFill>
                <a:latin typeface="Archivo"/>
                <a:ea typeface="Archivo"/>
                <a:cs typeface="Archivo"/>
                <a:sym typeface="Archivo"/>
              </a:defRPr>
            </a:lvl6pPr>
            <a:lvl7pPr lvl="6" rtl="0" algn="l">
              <a:buNone/>
              <a:defRPr sz="1000">
                <a:solidFill>
                  <a:schemeClr val="lt2"/>
                </a:solidFill>
                <a:latin typeface="Archivo"/>
                <a:ea typeface="Archivo"/>
                <a:cs typeface="Archivo"/>
                <a:sym typeface="Archivo"/>
              </a:defRPr>
            </a:lvl7pPr>
            <a:lvl8pPr lvl="7" rtl="0" algn="l">
              <a:buNone/>
              <a:defRPr sz="1000">
                <a:solidFill>
                  <a:schemeClr val="lt2"/>
                </a:solidFill>
                <a:latin typeface="Archivo"/>
                <a:ea typeface="Archivo"/>
                <a:cs typeface="Archivo"/>
                <a:sym typeface="Archivo"/>
              </a:defRPr>
            </a:lvl8pPr>
            <a:lvl9pPr lvl="8" rtl="0" algn="l">
              <a:buNone/>
              <a:defRPr sz="1000">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eers">
  <p:cSld name="CUSTOM_3">
    <p:bg>
      <p:bgPr>
        <a:solidFill>
          <a:schemeClr val="lt2"/>
        </a:solidFill>
      </p:bgPr>
    </p:bg>
    <p:spTree>
      <p:nvGrpSpPr>
        <p:cNvPr id="195" name="Shape 195"/>
        <p:cNvGrpSpPr/>
        <p:nvPr/>
      </p:nvGrpSpPr>
      <p:grpSpPr>
        <a:xfrm>
          <a:off x="0" y="0"/>
          <a:ext cx="0" cy="0"/>
          <a:chOff x="0" y="0"/>
          <a:chExt cx="0" cy="0"/>
        </a:xfrm>
      </p:grpSpPr>
      <p:sp>
        <p:nvSpPr>
          <p:cNvPr id="196" name="Google Shape;196;p29"/>
          <p:cNvSpPr txBox="1"/>
          <p:nvPr>
            <p:ph idx="1" type="subTitle"/>
          </p:nvPr>
        </p:nvSpPr>
        <p:spPr>
          <a:xfrm>
            <a:off x="6892900" y="630775"/>
            <a:ext cx="1748700" cy="50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97" name="Google Shape;197;p29"/>
          <p:cNvSpPr txBox="1"/>
          <p:nvPr>
            <p:ph idx="2" type="body"/>
          </p:nvPr>
        </p:nvSpPr>
        <p:spPr>
          <a:xfrm>
            <a:off x="6892900" y="1133875"/>
            <a:ext cx="1748700" cy="682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Font typeface="IBM Plex Serif"/>
              <a:buChar char="●"/>
              <a:defRPr>
                <a:solidFill>
                  <a:schemeClr val="lt1"/>
                </a:solidFill>
              </a:defRPr>
            </a:lvl1pPr>
            <a:lvl2pPr indent="-298450" lvl="1" marL="914400" algn="ctr">
              <a:spcBef>
                <a:spcPts val="0"/>
              </a:spcBef>
              <a:spcAft>
                <a:spcPts val="0"/>
              </a:spcAft>
              <a:buClr>
                <a:schemeClr val="lt1"/>
              </a:buClr>
              <a:buSzPts val="1100"/>
              <a:buFont typeface="IBM Plex Serif"/>
              <a:buChar char="○"/>
              <a:defRPr>
                <a:solidFill>
                  <a:schemeClr val="lt1"/>
                </a:solidFill>
              </a:defRPr>
            </a:lvl2pPr>
            <a:lvl3pPr indent="-298450" lvl="2" marL="1371600" algn="ctr">
              <a:spcBef>
                <a:spcPts val="0"/>
              </a:spcBef>
              <a:spcAft>
                <a:spcPts val="0"/>
              </a:spcAft>
              <a:buClr>
                <a:schemeClr val="lt1"/>
              </a:buClr>
              <a:buSzPts val="1100"/>
              <a:buFont typeface="IBM Plex Serif"/>
              <a:buChar char="■"/>
              <a:defRPr>
                <a:solidFill>
                  <a:schemeClr val="lt1"/>
                </a:solidFill>
              </a:defRPr>
            </a:lvl3pPr>
            <a:lvl4pPr indent="-298450" lvl="3" marL="1828800" algn="ctr">
              <a:spcBef>
                <a:spcPts val="0"/>
              </a:spcBef>
              <a:spcAft>
                <a:spcPts val="0"/>
              </a:spcAft>
              <a:buClr>
                <a:schemeClr val="lt1"/>
              </a:buClr>
              <a:buSzPts val="1100"/>
              <a:buFont typeface="IBM Plex Serif"/>
              <a:buChar char="●"/>
              <a:defRPr>
                <a:solidFill>
                  <a:schemeClr val="lt1"/>
                </a:solidFill>
              </a:defRPr>
            </a:lvl4pPr>
            <a:lvl5pPr indent="-298450" lvl="4" marL="2286000" algn="ctr">
              <a:spcBef>
                <a:spcPts val="0"/>
              </a:spcBef>
              <a:spcAft>
                <a:spcPts val="0"/>
              </a:spcAft>
              <a:buClr>
                <a:schemeClr val="lt1"/>
              </a:buClr>
              <a:buSzPts val="1100"/>
              <a:buFont typeface="IBM Plex Serif"/>
              <a:buChar char="○"/>
              <a:defRPr>
                <a:solidFill>
                  <a:schemeClr val="lt1"/>
                </a:solidFill>
              </a:defRPr>
            </a:lvl5pPr>
            <a:lvl6pPr indent="-298450" lvl="5" marL="2743200" algn="ctr">
              <a:spcBef>
                <a:spcPts val="0"/>
              </a:spcBef>
              <a:spcAft>
                <a:spcPts val="0"/>
              </a:spcAft>
              <a:buClr>
                <a:schemeClr val="lt1"/>
              </a:buClr>
              <a:buSzPts val="1100"/>
              <a:buFont typeface="IBM Plex Serif"/>
              <a:buChar char="■"/>
              <a:defRPr>
                <a:solidFill>
                  <a:schemeClr val="lt1"/>
                </a:solidFill>
              </a:defRPr>
            </a:lvl6pPr>
            <a:lvl7pPr indent="-298450" lvl="6" marL="3200400" algn="ctr">
              <a:spcBef>
                <a:spcPts val="0"/>
              </a:spcBef>
              <a:spcAft>
                <a:spcPts val="0"/>
              </a:spcAft>
              <a:buClr>
                <a:schemeClr val="lt1"/>
              </a:buClr>
              <a:buSzPts val="1100"/>
              <a:buFont typeface="IBM Plex Serif"/>
              <a:buChar char="●"/>
              <a:defRPr>
                <a:solidFill>
                  <a:schemeClr val="lt1"/>
                </a:solidFill>
              </a:defRPr>
            </a:lvl7pPr>
            <a:lvl8pPr indent="-298450" lvl="7" marL="3657600" algn="ctr">
              <a:spcBef>
                <a:spcPts val="0"/>
              </a:spcBef>
              <a:spcAft>
                <a:spcPts val="0"/>
              </a:spcAft>
              <a:buClr>
                <a:schemeClr val="lt1"/>
              </a:buClr>
              <a:buSzPts val="1100"/>
              <a:buFont typeface="IBM Plex Serif"/>
              <a:buChar char="○"/>
              <a:defRPr>
                <a:solidFill>
                  <a:schemeClr val="lt1"/>
                </a:solidFill>
              </a:defRPr>
            </a:lvl8pPr>
            <a:lvl9pPr indent="-298450" lvl="8" marL="4114800" algn="ctr">
              <a:spcBef>
                <a:spcPts val="0"/>
              </a:spcBef>
              <a:spcAft>
                <a:spcPts val="0"/>
              </a:spcAft>
              <a:buClr>
                <a:schemeClr val="lt1"/>
              </a:buClr>
              <a:buSzPts val="1100"/>
              <a:buFont typeface="IBM Plex Serif"/>
              <a:buChar char="■"/>
              <a:defRPr>
                <a:solidFill>
                  <a:schemeClr val="lt1"/>
                </a:solidFill>
              </a:defRPr>
            </a:lvl9pPr>
          </a:lstStyle>
          <a:p/>
        </p:txBody>
      </p:sp>
      <p:sp>
        <p:nvSpPr>
          <p:cNvPr id="198" name="Google Shape;198;p29"/>
          <p:cNvSpPr txBox="1"/>
          <p:nvPr>
            <p:ph idx="3" type="subTitle"/>
          </p:nvPr>
        </p:nvSpPr>
        <p:spPr>
          <a:xfrm>
            <a:off x="4747750" y="630775"/>
            <a:ext cx="1748700" cy="50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99" name="Google Shape;199;p29"/>
          <p:cNvSpPr txBox="1"/>
          <p:nvPr>
            <p:ph idx="4" type="body"/>
          </p:nvPr>
        </p:nvSpPr>
        <p:spPr>
          <a:xfrm>
            <a:off x="4747750" y="1133875"/>
            <a:ext cx="1748700" cy="682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Font typeface="IBM Plex Serif"/>
              <a:buChar char="●"/>
              <a:defRPr>
                <a:solidFill>
                  <a:schemeClr val="lt1"/>
                </a:solidFill>
              </a:defRPr>
            </a:lvl1pPr>
            <a:lvl2pPr indent="-298450" lvl="1" marL="914400" algn="ctr">
              <a:spcBef>
                <a:spcPts val="0"/>
              </a:spcBef>
              <a:spcAft>
                <a:spcPts val="0"/>
              </a:spcAft>
              <a:buClr>
                <a:schemeClr val="lt1"/>
              </a:buClr>
              <a:buSzPts val="1100"/>
              <a:buFont typeface="IBM Plex Serif"/>
              <a:buChar char="○"/>
              <a:defRPr>
                <a:solidFill>
                  <a:schemeClr val="lt1"/>
                </a:solidFill>
              </a:defRPr>
            </a:lvl2pPr>
            <a:lvl3pPr indent="-298450" lvl="2" marL="1371600" algn="ctr">
              <a:spcBef>
                <a:spcPts val="0"/>
              </a:spcBef>
              <a:spcAft>
                <a:spcPts val="0"/>
              </a:spcAft>
              <a:buClr>
                <a:schemeClr val="lt1"/>
              </a:buClr>
              <a:buSzPts val="1100"/>
              <a:buFont typeface="IBM Plex Serif"/>
              <a:buChar char="■"/>
              <a:defRPr>
                <a:solidFill>
                  <a:schemeClr val="lt1"/>
                </a:solidFill>
              </a:defRPr>
            </a:lvl3pPr>
            <a:lvl4pPr indent="-298450" lvl="3" marL="1828800" algn="ctr">
              <a:spcBef>
                <a:spcPts val="0"/>
              </a:spcBef>
              <a:spcAft>
                <a:spcPts val="0"/>
              </a:spcAft>
              <a:buClr>
                <a:schemeClr val="lt1"/>
              </a:buClr>
              <a:buSzPts val="1100"/>
              <a:buFont typeface="IBM Plex Serif"/>
              <a:buChar char="●"/>
              <a:defRPr>
                <a:solidFill>
                  <a:schemeClr val="lt1"/>
                </a:solidFill>
              </a:defRPr>
            </a:lvl4pPr>
            <a:lvl5pPr indent="-298450" lvl="4" marL="2286000" algn="ctr">
              <a:spcBef>
                <a:spcPts val="0"/>
              </a:spcBef>
              <a:spcAft>
                <a:spcPts val="0"/>
              </a:spcAft>
              <a:buClr>
                <a:schemeClr val="lt1"/>
              </a:buClr>
              <a:buSzPts val="1100"/>
              <a:buFont typeface="IBM Plex Serif"/>
              <a:buChar char="○"/>
              <a:defRPr>
                <a:solidFill>
                  <a:schemeClr val="lt1"/>
                </a:solidFill>
              </a:defRPr>
            </a:lvl5pPr>
            <a:lvl6pPr indent="-298450" lvl="5" marL="2743200" algn="ctr">
              <a:spcBef>
                <a:spcPts val="0"/>
              </a:spcBef>
              <a:spcAft>
                <a:spcPts val="0"/>
              </a:spcAft>
              <a:buClr>
                <a:schemeClr val="lt1"/>
              </a:buClr>
              <a:buSzPts val="1100"/>
              <a:buFont typeface="IBM Plex Serif"/>
              <a:buChar char="■"/>
              <a:defRPr>
                <a:solidFill>
                  <a:schemeClr val="lt1"/>
                </a:solidFill>
              </a:defRPr>
            </a:lvl6pPr>
            <a:lvl7pPr indent="-298450" lvl="6" marL="3200400" algn="ctr">
              <a:spcBef>
                <a:spcPts val="0"/>
              </a:spcBef>
              <a:spcAft>
                <a:spcPts val="0"/>
              </a:spcAft>
              <a:buClr>
                <a:schemeClr val="lt1"/>
              </a:buClr>
              <a:buSzPts val="1100"/>
              <a:buFont typeface="IBM Plex Serif"/>
              <a:buChar char="●"/>
              <a:defRPr>
                <a:solidFill>
                  <a:schemeClr val="lt1"/>
                </a:solidFill>
              </a:defRPr>
            </a:lvl7pPr>
            <a:lvl8pPr indent="-298450" lvl="7" marL="3657600" algn="ctr">
              <a:spcBef>
                <a:spcPts val="0"/>
              </a:spcBef>
              <a:spcAft>
                <a:spcPts val="0"/>
              </a:spcAft>
              <a:buClr>
                <a:schemeClr val="lt1"/>
              </a:buClr>
              <a:buSzPts val="1100"/>
              <a:buFont typeface="IBM Plex Serif"/>
              <a:buChar char="○"/>
              <a:defRPr>
                <a:solidFill>
                  <a:schemeClr val="lt1"/>
                </a:solidFill>
              </a:defRPr>
            </a:lvl8pPr>
            <a:lvl9pPr indent="-298450" lvl="8" marL="4114800" algn="ctr">
              <a:spcBef>
                <a:spcPts val="0"/>
              </a:spcBef>
              <a:spcAft>
                <a:spcPts val="0"/>
              </a:spcAft>
              <a:buClr>
                <a:schemeClr val="lt1"/>
              </a:buClr>
              <a:buSzPts val="1100"/>
              <a:buFont typeface="IBM Plex Serif"/>
              <a:buChar char="■"/>
              <a:defRPr>
                <a:solidFill>
                  <a:schemeClr val="lt1"/>
                </a:solidFill>
              </a:defRPr>
            </a:lvl9pPr>
          </a:lstStyle>
          <a:p/>
        </p:txBody>
      </p:sp>
      <p:sp>
        <p:nvSpPr>
          <p:cNvPr id="200" name="Google Shape;200;p29"/>
          <p:cNvSpPr/>
          <p:nvPr>
            <p:ph idx="5" type="pic"/>
          </p:nvPr>
        </p:nvSpPr>
        <p:spPr>
          <a:xfrm>
            <a:off x="457550" y="2136050"/>
            <a:ext cx="1748700" cy="2316000"/>
          </a:xfrm>
          <a:prstGeom prst="roundRect">
            <a:avLst>
              <a:gd fmla="val 50000" name="adj"/>
            </a:avLst>
          </a:prstGeom>
          <a:noFill/>
          <a:ln>
            <a:noFill/>
          </a:ln>
        </p:spPr>
      </p:sp>
      <p:sp>
        <p:nvSpPr>
          <p:cNvPr id="201" name="Google Shape;201;p29"/>
          <p:cNvSpPr/>
          <p:nvPr>
            <p:ph idx="6" type="pic"/>
          </p:nvPr>
        </p:nvSpPr>
        <p:spPr>
          <a:xfrm>
            <a:off x="2602596" y="2136050"/>
            <a:ext cx="1748700" cy="2316000"/>
          </a:xfrm>
          <a:prstGeom prst="roundRect">
            <a:avLst>
              <a:gd fmla="val 50000" name="adj"/>
            </a:avLst>
          </a:prstGeom>
          <a:noFill/>
          <a:ln>
            <a:noFill/>
          </a:ln>
        </p:spPr>
      </p:sp>
      <p:sp>
        <p:nvSpPr>
          <p:cNvPr id="202" name="Google Shape;202;p29"/>
          <p:cNvSpPr/>
          <p:nvPr>
            <p:ph idx="7" type="pic"/>
          </p:nvPr>
        </p:nvSpPr>
        <p:spPr>
          <a:xfrm>
            <a:off x="4747696" y="2136050"/>
            <a:ext cx="1748700" cy="2316000"/>
          </a:xfrm>
          <a:prstGeom prst="roundRect">
            <a:avLst>
              <a:gd fmla="val 50000" name="adj"/>
            </a:avLst>
          </a:prstGeom>
          <a:noFill/>
          <a:ln>
            <a:noFill/>
          </a:ln>
        </p:spPr>
      </p:sp>
      <p:sp>
        <p:nvSpPr>
          <p:cNvPr id="203" name="Google Shape;203;p29"/>
          <p:cNvSpPr/>
          <p:nvPr>
            <p:ph idx="8" type="pic"/>
          </p:nvPr>
        </p:nvSpPr>
        <p:spPr>
          <a:xfrm>
            <a:off x="6892796" y="2136050"/>
            <a:ext cx="1748700" cy="2316000"/>
          </a:xfrm>
          <a:prstGeom prst="roundRect">
            <a:avLst>
              <a:gd fmla="val 50000" name="adj"/>
            </a:avLst>
          </a:prstGeom>
          <a:noFill/>
          <a:ln>
            <a:noFill/>
          </a:ln>
        </p:spPr>
      </p:sp>
      <p:sp>
        <p:nvSpPr>
          <p:cNvPr id="204" name="Google Shape;204;p29"/>
          <p:cNvSpPr txBox="1"/>
          <p:nvPr>
            <p:ph idx="9" type="subTitle"/>
          </p:nvPr>
        </p:nvSpPr>
        <p:spPr>
          <a:xfrm>
            <a:off x="457450" y="630775"/>
            <a:ext cx="1748700" cy="50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205" name="Google Shape;205;p29"/>
          <p:cNvSpPr txBox="1"/>
          <p:nvPr>
            <p:ph idx="13" type="body"/>
          </p:nvPr>
        </p:nvSpPr>
        <p:spPr>
          <a:xfrm>
            <a:off x="457450" y="1133875"/>
            <a:ext cx="1748700" cy="682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Font typeface="IBM Plex Serif"/>
              <a:buChar char="●"/>
              <a:defRPr>
                <a:solidFill>
                  <a:schemeClr val="lt1"/>
                </a:solidFill>
              </a:defRPr>
            </a:lvl1pPr>
            <a:lvl2pPr indent="-298450" lvl="1" marL="914400" algn="ctr">
              <a:spcBef>
                <a:spcPts val="0"/>
              </a:spcBef>
              <a:spcAft>
                <a:spcPts val="0"/>
              </a:spcAft>
              <a:buClr>
                <a:schemeClr val="lt1"/>
              </a:buClr>
              <a:buSzPts val="1100"/>
              <a:buFont typeface="IBM Plex Serif"/>
              <a:buChar char="○"/>
              <a:defRPr>
                <a:solidFill>
                  <a:schemeClr val="lt1"/>
                </a:solidFill>
              </a:defRPr>
            </a:lvl2pPr>
            <a:lvl3pPr indent="-298450" lvl="2" marL="1371600" algn="ctr">
              <a:spcBef>
                <a:spcPts val="0"/>
              </a:spcBef>
              <a:spcAft>
                <a:spcPts val="0"/>
              </a:spcAft>
              <a:buClr>
                <a:schemeClr val="lt1"/>
              </a:buClr>
              <a:buSzPts val="1100"/>
              <a:buFont typeface="IBM Plex Serif"/>
              <a:buChar char="■"/>
              <a:defRPr>
                <a:solidFill>
                  <a:schemeClr val="lt1"/>
                </a:solidFill>
              </a:defRPr>
            </a:lvl3pPr>
            <a:lvl4pPr indent="-298450" lvl="3" marL="1828800" algn="ctr">
              <a:spcBef>
                <a:spcPts val="0"/>
              </a:spcBef>
              <a:spcAft>
                <a:spcPts val="0"/>
              </a:spcAft>
              <a:buClr>
                <a:schemeClr val="lt1"/>
              </a:buClr>
              <a:buSzPts val="1100"/>
              <a:buFont typeface="IBM Plex Serif"/>
              <a:buChar char="●"/>
              <a:defRPr>
                <a:solidFill>
                  <a:schemeClr val="lt1"/>
                </a:solidFill>
              </a:defRPr>
            </a:lvl4pPr>
            <a:lvl5pPr indent="-298450" lvl="4" marL="2286000" algn="ctr">
              <a:spcBef>
                <a:spcPts val="0"/>
              </a:spcBef>
              <a:spcAft>
                <a:spcPts val="0"/>
              </a:spcAft>
              <a:buClr>
                <a:schemeClr val="lt1"/>
              </a:buClr>
              <a:buSzPts val="1100"/>
              <a:buFont typeface="IBM Plex Serif"/>
              <a:buChar char="○"/>
              <a:defRPr>
                <a:solidFill>
                  <a:schemeClr val="lt1"/>
                </a:solidFill>
              </a:defRPr>
            </a:lvl5pPr>
            <a:lvl6pPr indent="-298450" lvl="5" marL="2743200" algn="ctr">
              <a:spcBef>
                <a:spcPts val="0"/>
              </a:spcBef>
              <a:spcAft>
                <a:spcPts val="0"/>
              </a:spcAft>
              <a:buClr>
                <a:schemeClr val="lt1"/>
              </a:buClr>
              <a:buSzPts val="1100"/>
              <a:buFont typeface="IBM Plex Serif"/>
              <a:buChar char="■"/>
              <a:defRPr>
                <a:solidFill>
                  <a:schemeClr val="lt1"/>
                </a:solidFill>
              </a:defRPr>
            </a:lvl6pPr>
            <a:lvl7pPr indent="-298450" lvl="6" marL="3200400" algn="ctr">
              <a:spcBef>
                <a:spcPts val="0"/>
              </a:spcBef>
              <a:spcAft>
                <a:spcPts val="0"/>
              </a:spcAft>
              <a:buClr>
                <a:schemeClr val="lt1"/>
              </a:buClr>
              <a:buSzPts val="1100"/>
              <a:buFont typeface="IBM Plex Serif"/>
              <a:buChar char="●"/>
              <a:defRPr>
                <a:solidFill>
                  <a:schemeClr val="lt1"/>
                </a:solidFill>
              </a:defRPr>
            </a:lvl7pPr>
            <a:lvl8pPr indent="-298450" lvl="7" marL="3657600" algn="ctr">
              <a:spcBef>
                <a:spcPts val="0"/>
              </a:spcBef>
              <a:spcAft>
                <a:spcPts val="0"/>
              </a:spcAft>
              <a:buClr>
                <a:schemeClr val="lt1"/>
              </a:buClr>
              <a:buSzPts val="1100"/>
              <a:buFont typeface="IBM Plex Serif"/>
              <a:buChar char="○"/>
              <a:defRPr>
                <a:solidFill>
                  <a:schemeClr val="lt1"/>
                </a:solidFill>
              </a:defRPr>
            </a:lvl8pPr>
            <a:lvl9pPr indent="-298450" lvl="8" marL="4114800" algn="ctr">
              <a:spcBef>
                <a:spcPts val="0"/>
              </a:spcBef>
              <a:spcAft>
                <a:spcPts val="0"/>
              </a:spcAft>
              <a:buClr>
                <a:schemeClr val="lt1"/>
              </a:buClr>
              <a:buSzPts val="1100"/>
              <a:buFont typeface="IBM Plex Serif"/>
              <a:buChar char="■"/>
              <a:defRPr>
                <a:solidFill>
                  <a:schemeClr val="lt1"/>
                </a:solidFill>
              </a:defRPr>
            </a:lvl9pPr>
          </a:lstStyle>
          <a:p/>
        </p:txBody>
      </p:sp>
      <p:sp>
        <p:nvSpPr>
          <p:cNvPr id="206" name="Google Shape;206;p29"/>
          <p:cNvSpPr txBox="1"/>
          <p:nvPr>
            <p:ph idx="14" type="subTitle"/>
          </p:nvPr>
        </p:nvSpPr>
        <p:spPr>
          <a:xfrm>
            <a:off x="2602600" y="630775"/>
            <a:ext cx="1748700" cy="50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207" name="Google Shape;207;p29"/>
          <p:cNvSpPr txBox="1"/>
          <p:nvPr>
            <p:ph idx="15" type="body"/>
          </p:nvPr>
        </p:nvSpPr>
        <p:spPr>
          <a:xfrm>
            <a:off x="2602600" y="1133875"/>
            <a:ext cx="1748700" cy="6825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Font typeface="IBM Plex Serif"/>
              <a:buChar char="●"/>
              <a:defRPr>
                <a:solidFill>
                  <a:schemeClr val="lt1"/>
                </a:solidFill>
              </a:defRPr>
            </a:lvl1pPr>
            <a:lvl2pPr indent="-298450" lvl="1" marL="914400" algn="ctr">
              <a:spcBef>
                <a:spcPts val="0"/>
              </a:spcBef>
              <a:spcAft>
                <a:spcPts val="0"/>
              </a:spcAft>
              <a:buClr>
                <a:schemeClr val="lt1"/>
              </a:buClr>
              <a:buSzPts val="1100"/>
              <a:buFont typeface="IBM Plex Serif"/>
              <a:buChar char="○"/>
              <a:defRPr>
                <a:solidFill>
                  <a:schemeClr val="lt1"/>
                </a:solidFill>
              </a:defRPr>
            </a:lvl2pPr>
            <a:lvl3pPr indent="-298450" lvl="2" marL="1371600" algn="ctr">
              <a:spcBef>
                <a:spcPts val="0"/>
              </a:spcBef>
              <a:spcAft>
                <a:spcPts val="0"/>
              </a:spcAft>
              <a:buClr>
                <a:schemeClr val="lt1"/>
              </a:buClr>
              <a:buSzPts val="1100"/>
              <a:buFont typeface="IBM Plex Serif"/>
              <a:buChar char="■"/>
              <a:defRPr>
                <a:solidFill>
                  <a:schemeClr val="lt1"/>
                </a:solidFill>
              </a:defRPr>
            </a:lvl3pPr>
            <a:lvl4pPr indent="-298450" lvl="3" marL="1828800" algn="ctr">
              <a:spcBef>
                <a:spcPts val="0"/>
              </a:spcBef>
              <a:spcAft>
                <a:spcPts val="0"/>
              </a:spcAft>
              <a:buClr>
                <a:schemeClr val="lt1"/>
              </a:buClr>
              <a:buSzPts val="1100"/>
              <a:buFont typeface="IBM Plex Serif"/>
              <a:buChar char="●"/>
              <a:defRPr>
                <a:solidFill>
                  <a:schemeClr val="lt1"/>
                </a:solidFill>
              </a:defRPr>
            </a:lvl4pPr>
            <a:lvl5pPr indent="-298450" lvl="4" marL="2286000" algn="ctr">
              <a:spcBef>
                <a:spcPts val="0"/>
              </a:spcBef>
              <a:spcAft>
                <a:spcPts val="0"/>
              </a:spcAft>
              <a:buClr>
                <a:schemeClr val="lt1"/>
              </a:buClr>
              <a:buSzPts val="1100"/>
              <a:buFont typeface="IBM Plex Serif"/>
              <a:buChar char="○"/>
              <a:defRPr>
                <a:solidFill>
                  <a:schemeClr val="lt1"/>
                </a:solidFill>
              </a:defRPr>
            </a:lvl5pPr>
            <a:lvl6pPr indent="-298450" lvl="5" marL="2743200" algn="ctr">
              <a:spcBef>
                <a:spcPts val="0"/>
              </a:spcBef>
              <a:spcAft>
                <a:spcPts val="0"/>
              </a:spcAft>
              <a:buClr>
                <a:schemeClr val="lt1"/>
              </a:buClr>
              <a:buSzPts val="1100"/>
              <a:buFont typeface="IBM Plex Serif"/>
              <a:buChar char="■"/>
              <a:defRPr>
                <a:solidFill>
                  <a:schemeClr val="lt1"/>
                </a:solidFill>
              </a:defRPr>
            </a:lvl6pPr>
            <a:lvl7pPr indent="-298450" lvl="6" marL="3200400" algn="ctr">
              <a:spcBef>
                <a:spcPts val="0"/>
              </a:spcBef>
              <a:spcAft>
                <a:spcPts val="0"/>
              </a:spcAft>
              <a:buClr>
                <a:schemeClr val="lt1"/>
              </a:buClr>
              <a:buSzPts val="1100"/>
              <a:buFont typeface="IBM Plex Serif"/>
              <a:buChar char="●"/>
              <a:defRPr>
                <a:solidFill>
                  <a:schemeClr val="lt1"/>
                </a:solidFill>
              </a:defRPr>
            </a:lvl7pPr>
            <a:lvl8pPr indent="-298450" lvl="7" marL="3657600" algn="ctr">
              <a:spcBef>
                <a:spcPts val="0"/>
              </a:spcBef>
              <a:spcAft>
                <a:spcPts val="0"/>
              </a:spcAft>
              <a:buClr>
                <a:schemeClr val="lt1"/>
              </a:buClr>
              <a:buSzPts val="1100"/>
              <a:buFont typeface="IBM Plex Serif"/>
              <a:buChar char="○"/>
              <a:defRPr>
                <a:solidFill>
                  <a:schemeClr val="lt1"/>
                </a:solidFill>
              </a:defRPr>
            </a:lvl8pPr>
            <a:lvl9pPr indent="-298450" lvl="8" marL="4114800" algn="ctr">
              <a:spcBef>
                <a:spcPts val="0"/>
              </a:spcBef>
              <a:spcAft>
                <a:spcPts val="0"/>
              </a:spcAft>
              <a:buClr>
                <a:schemeClr val="lt1"/>
              </a:buClr>
              <a:buSzPts val="1100"/>
              <a:buFont typeface="IBM Plex Serif"/>
              <a:buChar char="■"/>
              <a:defRPr>
                <a:solidFill>
                  <a:schemeClr val="lt1"/>
                </a:solidFill>
              </a:defRPr>
            </a:lvl9pPr>
          </a:lstStyle>
          <a:p/>
        </p:txBody>
      </p:sp>
      <p:sp>
        <p:nvSpPr>
          <p:cNvPr id="208" name="Google Shape;208;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209" name="Google Shape;209;p29"/>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
        <p:nvSpPr>
          <p:cNvPr id="210" name="Google Shape;210;p29"/>
          <p:cNvSpPr txBox="1"/>
          <p:nvPr>
            <p:ph idx="16"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lvl="0" rtl="0" algn="l">
              <a:buNone/>
              <a:defRPr sz="1000">
                <a:solidFill>
                  <a:schemeClr val="lt1"/>
                </a:solidFill>
                <a:latin typeface="Archivo"/>
                <a:ea typeface="Archivo"/>
                <a:cs typeface="Archivo"/>
                <a:sym typeface="Archivo"/>
              </a:defRPr>
            </a:lvl1pPr>
            <a:lvl2pPr lvl="1" rtl="0" algn="l">
              <a:buNone/>
              <a:defRPr sz="1000">
                <a:solidFill>
                  <a:schemeClr val="lt1"/>
                </a:solidFill>
                <a:latin typeface="Archivo"/>
                <a:ea typeface="Archivo"/>
                <a:cs typeface="Archivo"/>
                <a:sym typeface="Archivo"/>
              </a:defRPr>
            </a:lvl2pPr>
            <a:lvl3pPr lvl="2" rtl="0" algn="l">
              <a:buNone/>
              <a:defRPr sz="1000">
                <a:solidFill>
                  <a:schemeClr val="lt1"/>
                </a:solidFill>
                <a:latin typeface="Archivo"/>
                <a:ea typeface="Archivo"/>
                <a:cs typeface="Archivo"/>
                <a:sym typeface="Archivo"/>
              </a:defRPr>
            </a:lvl3pPr>
            <a:lvl4pPr lvl="3" rtl="0" algn="l">
              <a:buNone/>
              <a:defRPr sz="1000">
                <a:solidFill>
                  <a:schemeClr val="lt1"/>
                </a:solidFill>
                <a:latin typeface="Archivo"/>
                <a:ea typeface="Archivo"/>
                <a:cs typeface="Archivo"/>
                <a:sym typeface="Archivo"/>
              </a:defRPr>
            </a:lvl4pPr>
            <a:lvl5pPr lvl="4" rtl="0" algn="l">
              <a:buNone/>
              <a:defRPr sz="1000">
                <a:solidFill>
                  <a:schemeClr val="lt1"/>
                </a:solidFill>
                <a:latin typeface="Archivo"/>
                <a:ea typeface="Archivo"/>
                <a:cs typeface="Archivo"/>
                <a:sym typeface="Archivo"/>
              </a:defRPr>
            </a:lvl5pPr>
            <a:lvl6pPr lvl="5" rtl="0" algn="l">
              <a:buNone/>
              <a:defRPr sz="1000">
                <a:solidFill>
                  <a:schemeClr val="lt1"/>
                </a:solidFill>
                <a:latin typeface="Archivo"/>
                <a:ea typeface="Archivo"/>
                <a:cs typeface="Archivo"/>
                <a:sym typeface="Archivo"/>
              </a:defRPr>
            </a:lvl6pPr>
            <a:lvl7pPr lvl="6" rtl="0" algn="l">
              <a:buNone/>
              <a:defRPr sz="1000">
                <a:solidFill>
                  <a:schemeClr val="lt1"/>
                </a:solidFill>
                <a:latin typeface="Archivo"/>
                <a:ea typeface="Archivo"/>
                <a:cs typeface="Archivo"/>
                <a:sym typeface="Archivo"/>
              </a:defRPr>
            </a:lvl7pPr>
            <a:lvl8pPr lvl="7" rtl="0" algn="l">
              <a:buNone/>
              <a:defRPr sz="1000">
                <a:solidFill>
                  <a:schemeClr val="lt1"/>
                </a:solidFill>
                <a:latin typeface="Archivo"/>
                <a:ea typeface="Archivo"/>
                <a:cs typeface="Archivo"/>
                <a:sym typeface="Archivo"/>
              </a:defRPr>
            </a:lvl8pPr>
            <a:lvl9pPr lvl="8" rtl="0" algn="l">
              <a:buNone/>
              <a:defRPr sz="1000">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gnition">
  <p:cSld name="CUSTOM_4">
    <p:bg>
      <p:bgPr>
        <a:solidFill>
          <a:schemeClr val="lt2"/>
        </a:solidFill>
      </p:bgPr>
    </p:bg>
    <p:spTree>
      <p:nvGrpSpPr>
        <p:cNvPr id="211" name="Shape 211"/>
        <p:cNvGrpSpPr/>
        <p:nvPr/>
      </p:nvGrpSpPr>
      <p:grpSpPr>
        <a:xfrm>
          <a:off x="0" y="0"/>
          <a:ext cx="0" cy="0"/>
          <a:chOff x="0" y="0"/>
          <a:chExt cx="0" cy="0"/>
        </a:xfrm>
      </p:grpSpPr>
      <p:cxnSp>
        <p:nvCxnSpPr>
          <p:cNvPr id="212" name="Google Shape;212;p30"/>
          <p:cNvCxnSpPr/>
          <p:nvPr/>
        </p:nvCxnSpPr>
        <p:spPr>
          <a:xfrm>
            <a:off x="390550" y="378925"/>
            <a:ext cx="83727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3" name="Google Shape;2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7" name="Google Shape;227;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8" name="Google Shape;22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5" name="Google Shape;2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39" name="Shape 239"/>
        <p:cNvGrpSpPr/>
        <p:nvPr/>
      </p:nvGrpSpPr>
      <p:grpSpPr>
        <a:xfrm>
          <a:off x="0" y="0"/>
          <a:ext cx="0" cy="0"/>
          <a:chOff x="0" y="0"/>
          <a:chExt cx="0" cy="0"/>
        </a:xfrm>
      </p:grpSpPr>
      <p:sp>
        <p:nvSpPr>
          <p:cNvPr id="240" name="Google Shape;240;p3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BM Plex Serif"/>
              <a:ea typeface="IBM Plex Serif"/>
              <a:cs typeface="IBM Plex Serif"/>
              <a:sym typeface="IBM Plex Serif"/>
            </a:endParaRPr>
          </a:p>
        </p:txBody>
      </p:sp>
      <p:sp>
        <p:nvSpPr>
          <p:cNvPr id="241" name="Google Shape;241;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2" name="Google Shape;242;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247" name="Google Shape;2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4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251" name="Google Shape;2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252" name="Shape 252"/>
        <p:cNvGrpSpPr/>
        <p:nvPr/>
      </p:nvGrpSpPr>
      <p:grpSpPr>
        <a:xfrm>
          <a:off x="0" y="0"/>
          <a:ext cx="0" cy="0"/>
          <a:chOff x="0" y="0"/>
          <a:chExt cx="0" cy="0"/>
        </a:xfrm>
      </p:grpSpPr>
      <p:sp>
        <p:nvSpPr>
          <p:cNvPr id="253" name="Google Shape;25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4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4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4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4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4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4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4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4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6" name="Google Shape;266;p43"/>
          <p:cNvSpPr/>
          <p:nvPr>
            <p:ph idx="2" type="pic"/>
          </p:nvPr>
        </p:nvSpPr>
        <p:spPr>
          <a:xfrm>
            <a:off x="4992024" y="1152775"/>
            <a:ext cx="3840300" cy="3416400"/>
          </a:xfrm>
          <a:prstGeom prst="rect">
            <a:avLst/>
          </a:prstGeom>
          <a:noFill/>
          <a:ln>
            <a:noFill/>
          </a:ln>
        </p:spPr>
      </p:sp>
      <p:sp>
        <p:nvSpPr>
          <p:cNvPr id="267" name="Google Shape;26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68" name="Shape 268"/>
        <p:cNvGrpSpPr/>
        <p:nvPr/>
      </p:nvGrpSpPr>
      <p:grpSpPr>
        <a:xfrm>
          <a:off x="0" y="0"/>
          <a:ext cx="0" cy="0"/>
          <a:chOff x="0" y="0"/>
          <a:chExt cx="0" cy="0"/>
        </a:xfrm>
      </p:grpSpPr>
      <p:sp>
        <p:nvSpPr>
          <p:cNvPr id="269" name="Google Shape;26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0" name="Google Shape;270;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4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2" name="Google Shape;272;p4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3" name="Google Shape;273;p4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4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7" name="Google Shape;277;p4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8" name="Google Shape;278;p4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9" name="Google Shape;279;p4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0" name="Google Shape;280;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4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86" name="Google Shape;286;p4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7" name="Google Shape;287;p4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8" name="Google Shape;288;p4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9" name="Google Shape;289;p4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0" name="Google Shape;290;p4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4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4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4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4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8" name="Google Shape;298;p4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4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1" name="Google Shape;301;p48"/>
          <p:cNvSpPr/>
          <p:nvPr>
            <p:ph idx="2" type="pic"/>
          </p:nvPr>
        </p:nvSpPr>
        <p:spPr>
          <a:xfrm>
            <a:off x="4804825" y="1133300"/>
            <a:ext cx="4027500" cy="2392800"/>
          </a:xfrm>
          <a:prstGeom prst="rect">
            <a:avLst/>
          </a:prstGeom>
          <a:noFill/>
          <a:ln>
            <a:noFill/>
          </a:ln>
        </p:spPr>
      </p:sp>
      <p:sp>
        <p:nvSpPr>
          <p:cNvPr id="302" name="Google Shape;302;p48"/>
          <p:cNvSpPr/>
          <p:nvPr>
            <p:ph idx="3" type="pic"/>
          </p:nvPr>
        </p:nvSpPr>
        <p:spPr>
          <a:xfrm>
            <a:off x="311725" y="1133300"/>
            <a:ext cx="4027500" cy="2392800"/>
          </a:xfrm>
          <a:prstGeom prst="rect">
            <a:avLst/>
          </a:prstGeom>
          <a:noFill/>
          <a:ln>
            <a:noFill/>
          </a:ln>
        </p:spPr>
      </p:sp>
      <p:sp>
        <p:nvSpPr>
          <p:cNvPr id="303" name="Google Shape;303;p4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4" name="Google Shape;30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4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7" name="Google Shape;307;p4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4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0" name="Google Shape;310;p49"/>
          <p:cNvSpPr/>
          <p:nvPr>
            <p:ph idx="2" type="pic"/>
          </p:nvPr>
        </p:nvSpPr>
        <p:spPr>
          <a:xfrm>
            <a:off x="6205225" y="1128325"/>
            <a:ext cx="2627100" cy="2273100"/>
          </a:xfrm>
          <a:prstGeom prst="rect">
            <a:avLst/>
          </a:prstGeom>
          <a:noFill/>
          <a:ln>
            <a:noFill/>
          </a:ln>
        </p:spPr>
      </p:sp>
      <p:sp>
        <p:nvSpPr>
          <p:cNvPr id="311" name="Google Shape;311;p49"/>
          <p:cNvSpPr/>
          <p:nvPr>
            <p:ph idx="3" type="pic"/>
          </p:nvPr>
        </p:nvSpPr>
        <p:spPr>
          <a:xfrm>
            <a:off x="311725" y="1128325"/>
            <a:ext cx="2627100" cy="2273100"/>
          </a:xfrm>
          <a:prstGeom prst="rect">
            <a:avLst/>
          </a:prstGeom>
          <a:noFill/>
          <a:ln>
            <a:noFill/>
          </a:ln>
        </p:spPr>
      </p:sp>
      <p:sp>
        <p:nvSpPr>
          <p:cNvPr id="312" name="Google Shape;312;p4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3" name="Google Shape;313;p49"/>
          <p:cNvSpPr/>
          <p:nvPr>
            <p:ph idx="5" type="pic"/>
          </p:nvPr>
        </p:nvSpPr>
        <p:spPr>
          <a:xfrm>
            <a:off x="3255250" y="1128325"/>
            <a:ext cx="2627100" cy="2273100"/>
          </a:xfrm>
          <a:prstGeom prst="rect">
            <a:avLst/>
          </a:prstGeom>
          <a:noFill/>
          <a:ln>
            <a:noFill/>
          </a:ln>
        </p:spPr>
      </p:sp>
      <p:sp>
        <p:nvSpPr>
          <p:cNvPr id="314" name="Google Shape;314;p4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5" name="Google Shape;31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16" name="Google Shape;31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4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8" name="Google Shape;318;p4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9" name="Google Shape;319;p4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50"/>
          <p:cNvSpPr/>
          <p:nvPr>
            <p:ph idx="2" type="pic"/>
          </p:nvPr>
        </p:nvSpPr>
        <p:spPr>
          <a:xfrm>
            <a:off x="311700" y="445025"/>
            <a:ext cx="8520600" cy="4218300"/>
          </a:xfrm>
          <a:prstGeom prst="rect">
            <a:avLst/>
          </a:prstGeom>
          <a:noFill/>
          <a:ln>
            <a:noFill/>
          </a:ln>
        </p:spPr>
      </p:sp>
      <p:sp>
        <p:nvSpPr>
          <p:cNvPr id="322" name="Google Shape;3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5" name="Google Shape;325;p51"/>
          <p:cNvSpPr/>
          <p:nvPr>
            <p:ph idx="2" type="pic"/>
          </p:nvPr>
        </p:nvSpPr>
        <p:spPr>
          <a:xfrm>
            <a:off x="3389600" y="118913"/>
            <a:ext cx="1643700" cy="1535100"/>
          </a:xfrm>
          <a:prstGeom prst="rect">
            <a:avLst/>
          </a:prstGeom>
          <a:noFill/>
          <a:ln>
            <a:noFill/>
          </a:ln>
        </p:spPr>
      </p:sp>
      <p:sp>
        <p:nvSpPr>
          <p:cNvPr id="326" name="Google Shape;326;p51"/>
          <p:cNvSpPr/>
          <p:nvPr>
            <p:ph idx="3" type="pic"/>
          </p:nvPr>
        </p:nvSpPr>
        <p:spPr>
          <a:xfrm>
            <a:off x="5195935" y="118913"/>
            <a:ext cx="1643700" cy="1535100"/>
          </a:xfrm>
          <a:prstGeom prst="rect">
            <a:avLst/>
          </a:prstGeom>
          <a:noFill/>
          <a:ln>
            <a:noFill/>
          </a:ln>
        </p:spPr>
      </p:sp>
      <p:sp>
        <p:nvSpPr>
          <p:cNvPr id="327" name="Google Shape;327;p51"/>
          <p:cNvSpPr/>
          <p:nvPr>
            <p:ph idx="4" type="pic"/>
          </p:nvPr>
        </p:nvSpPr>
        <p:spPr>
          <a:xfrm>
            <a:off x="7002270" y="118913"/>
            <a:ext cx="1643700" cy="1535100"/>
          </a:xfrm>
          <a:prstGeom prst="rect">
            <a:avLst/>
          </a:prstGeom>
          <a:noFill/>
          <a:ln>
            <a:noFill/>
          </a:ln>
        </p:spPr>
      </p:sp>
      <p:sp>
        <p:nvSpPr>
          <p:cNvPr id="328" name="Google Shape;328;p51"/>
          <p:cNvSpPr/>
          <p:nvPr>
            <p:ph idx="5" type="pic"/>
          </p:nvPr>
        </p:nvSpPr>
        <p:spPr>
          <a:xfrm>
            <a:off x="3389588" y="1804212"/>
            <a:ext cx="1643700" cy="1535100"/>
          </a:xfrm>
          <a:prstGeom prst="rect">
            <a:avLst/>
          </a:prstGeom>
          <a:noFill/>
          <a:ln>
            <a:noFill/>
          </a:ln>
        </p:spPr>
      </p:sp>
      <p:sp>
        <p:nvSpPr>
          <p:cNvPr id="329" name="Google Shape;329;p51"/>
          <p:cNvSpPr/>
          <p:nvPr>
            <p:ph idx="6" type="pic"/>
          </p:nvPr>
        </p:nvSpPr>
        <p:spPr>
          <a:xfrm>
            <a:off x="5195922" y="1804212"/>
            <a:ext cx="1643700" cy="1535100"/>
          </a:xfrm>
          <a:prstGeom prst="rect">
            <a:avLst/>
          </a:prstGeom>
          <a:noFill/>
          <a:ln>
            <a:noFill/>
          </a:ln>
        </p:spPr>
      </p:sp>
      <p:sp>
        <p:nvSpPr>
          <p:cNvPr id="330" name="Google Shape;330;p51"/>
          <p:cNvSpPr/>
          <p:nvPr>
            <p:ph idx="7" type="pic"/>
          </p:nvPr>
        </p:nvSpPr>
        <p:spPr>
          <a:xfrm>
            <a:off x="7002257" y="1804212"/>
            <a:ext cx="1643700" cy="1535100"/>
          </a:xfrm>
          <a:prstGeom prst="rect">
            <a:avLst/>
          </a:prstGeom>
          <a:noFill/>
          <a:ln>
            <a:noFill/>
          </a:ln>
        </p:spPr>
      </p:sp>
      <p:sp>
        <p:nvSpPr>
          <p:cNvPr id="331" name="Google Shape;331;p5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1"/>
          <p:cNvSpPr/>
          <p:nvPr>
            <p:ph idx="8" type="pic"/>
          </p:nvPr>
        </p:nvSpPr>
        <p:spPr>
          <a:xfrm>
            <a:off x="3389588" y="3489487"/>
            <a:ext cx="1643700" cy="1535100"/>
          </a:xfrm>
          <a:prstGeom prst="rect">
            <a:avLst/>
          </a:prstGeom>
          <a:noFill/>
          <a:ln>
            <a:noFill/>
          </a:ln>
        </p:spPr>
      </p:sp>
      <p:sp>
        <p:nvSpPr>
          <p:cNvPr id="333" name="Google Shape;333;p51"/>
          <p:cNvSpPr/>
          <p:nvPr>
            <p:ph idx="9" type="pic"/>
          </p:nvPr>
        </p:nvSpPr>
        <p:spPr>
          <a:xfrm>
            <a:off x="5195922" y="3489487"/>
            <a:ext cx="1643700" cy="1535100"/>
          </a:xfrm>
          <a:prstGeom prst="rect">
            <a:avLst/>
          </a:prstGeom>
          <a:noFill/>
          <a:ln>
            <a:noFill/>
          </a:ln>
        </p:spPr>
      </p:sp>
      <p:sp>
        <p:nvSpPr>
          <p:cNvPr id="334" name="Google Shape;334;p5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339" name="Shape 339"/>
        <p:cNvGrpSpPr/>
        <p:nvPr/>
      </p:nvGrpSpPr>
      <p:grpSpPr>
        <a:xfrm>
          <a:off x="0" y="0"/>
          <a:ext cx="0" cy="0"/>
          <a:chOff x="0" y="0"/>
          <a:chExt cx="0" cy="0"/>
        </a:xfrm>
      </p:grpSpPr>
      <p:sp>
        <p:nvSpPr>
          <p:cNvPr id="340" name="Google Shape;340;p53"/>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41" name="Google Shape;341;p53"/>
          <p:cNvSpPr/>
          <p:nvPr>
            <p:ph idx="3" type="pic"/>
          </p:nvPr>
        </p:nvSpPr>
        <p:spPr>
          <a:xfrm>
            <a:off x="226525" y="2975750"/>
            <a:ext cx="4458900" cy="1941300"/>
          </a:xfrm>
          <a:prstGeom prst="rect">
            <a:avLst/>
          </a:prstGeom>
          <a:noFill/>
          <a:ln>
            <a:noFill/>
          </a:ln>
        </p:spPr>
      </p:sp>
      <p:sp>
        <p:nvSpPr>
          <p:cNvPr id="342" name="Google Shape;34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5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4" name="Google Shape;344;p53"/>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345" name="Shape 345"/>
        <p:cNvGrpSpPr/>
        <p:nvPr/>
      </p:nvGrpSpPr>
      <p:grpSpPr>
        <a:xfrm>
          <a:off x="0" y="0"/>
          <a:ext cx="0" cy="0"/>
          <a:chOff x="0" y="0"/>
          <a:chExt cx="0" cy="0"/>
        </a:xfrm>
      </p:grpSpPr>
      <p:sp>
        <p:nvSpPr>
          <p:cNvPr id="346" name="Google Shape;346;p5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47" name="Google Shape;34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8" name="Google Shape;348;p5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9" name="Google Shape;349;p54"/>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50" name="Google Shape;350;p54"/>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1" name="Google Shape;351;p54"/>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352" name="Shape 352"/>
        <p:cNvGrpSpPr/>
        <p:nvPr/>
      </p:nvGrpSpPr>
      <p:grpSpPr>
        <a:xfrm>
          <a:off x="0" y="0"/>
          <a:ext cx="0" cy="0"/>
          <a:chOff x="0" y="0"/>
          <a:chExt cx="0" cy="0"/>
        </a:xfrm>
      </p:grpSpPr>
      <p:sp>
        <p:nvSpPr>
          <p:cNvPr id="353" name="Google Shape;353;p5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54" name="Google Shape;35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5"/>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356" name="Shape 356"/>
        <p:cNvGrpSpPr/>
        <p:nvPr/>
      </p:nvGrpSpPr>
      <p:grpSpPr>
        <a:xfrm>
          <a:off x="0" y="0"/>
          <a:ext cx="0" cy="0"/>
          <a:chOff x="0" y="0"/>
          <a:chExt cx="0" cy="0"/>
        </a:xfrm>
      </p:grpSpPr>
      <p:sp>
        <p:nvSpPr>
          <p:cNvPr id="357" name="Google Shape;35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6"/>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9" name="Google Shape;359;p56"/>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60" name="Shape 360"/>
        <p:cNvGrpSpPr/>
        <p:nvPr/>
      </p:nvGrpSpPr>
      <p:grpSpPr>
        <a:xfrm>
          <a:off x="0" y="0"/>
          <a:ext cx="0" cy="0"/>
          <a:chOff x="0" y="0"/>
          <a:chExt cx="0" cy="0"/>
        </a:xfrm>
      </p:grpSpPr>
      <p:sp>
        <p:nvSpPr>
          <p:cNvPr id="361" name="Google Shape;36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57"/>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63" name="Google Shape;363;p5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4" name="Google Shape;364;p5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65" name="Google Shape;365;p57"/>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66" name="Google Shape;366;p57"/>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8"/>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370" name="Shape 370"/>
        <p:cNvGrpSpPr/>
        <p:nvPr/>
      </p:nvGrpSpPr>
      <p:grpSpPr>
        <a:xfrm>
          <a:off x="0" y="0"/>
          <a:ext cx="0" cy="0"/>
          <a:chOff x="0" y="0"/>
          <a:chExt cx="0" cy="0"/>
        </a:xfrm>
      </p:grpSpPr>
      <p:sp>
        <p:nvSpPr>
          <p:cNvPr id="371" name="Google Shape;37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2" name="Google Shape;372;p59"/>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373" name="Shape 373"/>
        <p:cNvGrpSpPr/>
        <p:nvPr/>
      </p:nvGrpSpPr>
      <p:grpSpPr>
        <a:xfrm>
          <a:off x="0" y="0"/>
          <a:ext cx="0" cy="0"/>
          <a:chOff x="0" y="0"/>
          <a:chExt cx="0" cy="0"/>
        </a:xfrm>
      </p:grpSpPr>
      <p:sp>
        <p:nvSpPr>
          <p:cNvPr id="374" name="Google Shape;3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6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76" name="Google Shape;376;p6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377" name="Google Shape;377;p60"/>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378" name="Google Shape;378;p60"/>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379" name="Shape 379"/>
        <p:cNvGrpSpPr/>
        <p:nvPr/>
      </p:nvGrpSpPr>
      <p:grpSpPr>
        <a:xfrm>
          <a:off x="0" y="0"/>
          <a:ext cx="0" cy="0"/>
          <a:chOff x="0" y="0"/>
          <a:chExt cx="0" cy="0"/>
        </a:xfrm>
      </p:grpSpPr>
      <p:sp>
        <p:nvSpPr>
          <p:cNvPr id="380" name="Google Shape;380;p61"/>
          <p:cNvSpPr/>
          <p:nvPr>
            <p:ph idx="2" type="pic"/>
          </p:nvPr>
        </p:nvSpPr>
        <p:spPr>
          <a:xfrm>
            <a:off x="-5225" y="709575"/>
            <a:ext cx="3048600" cy="2805300"/>
          </a:xfrm>
          <a:prstGeom prst="rect">
            <a:avLst/>
          </a:prstGeom>
          <a:noFill/>
          <a:ln>
            <a:noFill/>
          </a:ln>
        </p:spPr>
      </p:sp>
      <p:sp>
        <p:nvSpPr>
          <p:cNvPr id="381" name="Google Shape;381;p61"/>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382" name="Google Shape;382;p61"/>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383" name="Google Shape;38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61"/>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385" name="Google Shape;385;p61"/>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386" name="Google Shape;386;p61"/>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387" name="Google Shape;387;p61"/>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388" name="Google Shape;388;p61"/>
          <p:cNvSpPr/>
          <p:nvPr>
            <p:ph idx="7" type="pic"/>
          </p:nvPr>
        </p:nvSpPr>
        <p:spPr>
          <a:xfrm>
            <a:off x="3053763" y="709575"/>
            <a:ext cx="3031800" cy="2805300"/>
          </a:xfrm>
          <a:prstGeom prst="rect">
            <a:avLst/>
          </a:prstGeom>
          <a:noFill/>
          <a:ln>
            <a:noFill/>
          </a:ln>
        </p:spPr>
      </p:sp>
      <p:sp>
        <p:nvSpPr>
          <p:cNvPr id="389" name="Google Shape;389;p61"/>
          <p:cNvSpPr/>
          <p:nvPr>
            <p:ph idx="8" type="pic"/>
          </p:nvPr>
        </p:nvSpPr>
        <p:spPr>
          <a:xfrm>
            <a:off x="6095475" y="709575"/>
            <a:ext cx="3048600" cy="2805300"/>
          </a:xfrm>
          <a:prstGeom prst="rect">
            <a:avLst/>
          </a:prstGeom>
          <a:noFill/>
          <a:ln>
            <a:noFill/>
          </a:ln>
        </p:spPr>
      </p:sp>
      <p:cxnSp>
        <p:nvCxnSpPr>
          <p:cNvPr id="390" name="Google Shape;390;p61"/>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391" name="Google Shape;391;p61"/>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392" name="Google Shape;392;p61"/>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393" name="Google Shape;393;p61"/>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394" name="Google Shape;394;p61"/>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395" name="Shape 395"/>
        <p:cNvGrpSpPr/>
        <p:nvPr/>
      </p:nvGrpSpPr>
      <p:grpSpPr>
        <a:xfrm>
          <a:off x="0" y="0"/>
          <a:ext cx="0" cy="0"/>
          <a:chOff x="0" y="0"/>
          <a:chExt cx="0" cy="0"/>
        </a:xfrm>
      </p:grpSpPr>
      <p:sp>
        <p:nvSpPr>
          <p:cNvPr id="396" name="Google Shape;396;p62"/>
          <p:cNvSpPr/>
          <p:nvPr>
            <p:ph idx="2" type="pic"/>
          </p:nvPr>
        </p:nvSpPr>
        <p:spPr>
          <a:xfrm>
            <a:off x="-5225" y="709575"/>
            <a:ext cx="3048600" cy="1468500"/>
          </a:xfrm>
          <a:prstGeom prst="rect">
            <a:avLst/>
          </a:prstGeom>
          <a:noFill/>
          <a:ln>
            <a:noFill/>
          </a:ln>
        </p:spPr>
      </p:sp>
      <p:sp>
        <p:nvSpPr>
          <p:cNvPr id="397" name="Google Shape;397;p62"/>
          <p:cNvSpPr/>
          <p:nvPr>
            <p:ph idx="3" type="pic"/>
          </p:nvPr>
        </p:nvSpPr>
        <p:spPr>
          <a:xfrm>
            <a:off x="3053763" y="709575"/>
            <a:ext cx="3031800" cy="1468500"/>
          </a:xfrm>
          <a:prstGeom prst="rect">
            <a:avLst/>
          </a:prstGeom>
          <a:noFill/>
          <a:ln>
            <a:noFill/>
          </a:ln>
        </p:spPr>
      </p:sp>
      <p:sp>
        <p:nvSpPr>
          <p:cNvPr id="398" name="Google Shape;398;p62"/>
          <p:cNvSpPr/>
          <p:nvPr>
            <p:ph idx="4" type="pic"/>
          </p:nvPr>
        </p:nvSpPr>
        <p:spPr>
          <a:xfrm>
            <a:off x="6095475" y="709575"/>
            <a:ext cx="3048600" cy="1468500"/>
          </a:xfrm>
          <a:prstGeom prst="rect">
            <a:avLst/>
          </a:prstGeom>
          <a:noFill/>
          <a:ln>
            <a:noFill/>
          </a:ln>
        </p:spPr>
      </p:sp>
      <p:cxnSp>
        <p:nvCxnSpPr>
          <p:cNvPr id="399" name="Google Shape;399;p62"/>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00" name="Google Shape;400;p62"/>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1" name="Google Shape;401;p62"/>
          <p:cNvSpPr/>
          <p:nvPr>
            <p:ph idx="5" type="pic"/>
          </p:nvPr>
        </p:nvSpPr>
        <p:spPr>
          <a:xfrm>
            <a:off x="-4975" y="2192221"/>
            <a:ext cx="3048600" cy="1468500"/>
          </a:xfrm>
          <a:prstGeom prst="rect">
            <a:avLst/>
          </a:prstGeom>
          <a:noFill/>
          <a:ln>
            <a:noFill/>
          </a:ln>
        </p:spPr>
      </p:sp>
      <p:sp>
        <p:nvSpPr>
          <p:cNvPr id="402" name="Google Shape;402;p62"/>
          <p:cNvSpPr/>
          <p:nvPr>
            <p:ph idx="6" type="pic"/>
          </p:nvPr>
        </p:nvSpPr>
        <p:spPr>
          <a:xfrm>
            <a:off x="3054013" y="2192221"/>
            <a:ext cx="3031800" cy="1468500"/>
          </a:xfrm>
          <a:prstGeom prst="rect">
            <a:avLst/>
          </a:prstGeom>
          <a:noFill/>
          <a:ln>
            <a:noFill/>
          </a:ln>
        </p:spPr>
      </p:sp>
      <p:sp>
        <p:nvSpPr>
          <p:cNvPr id="403" name="Google Shape;403;p62"/>
          <p:cNvSpPr/>
          <p:nvPr>
            <p:ph idx="7" type="pic"/>
          </p:nvPr>
        </p:nvSpPr>
        <p:spPr>
          <a:xfrm>
            <a:off x="6095725" y="2192221"/>
            <a:ext cx="3048600" cy="1468500"/>
          </a:xfrm>
          <a:prstGeom prst="rect">
            <a:avLst/>
          </a:prstGeom>
          <a:noFill/>
          <a:ln>
            <a:noFill/>
          </a:ln>
        </p:spPr>
      </p:sp>
      <p:sp>
        <p:nvSpPr>
          <p:cNvPr id="404" name="Google Shape;404;p62"/>
          <p:cNvSpPr/>
          <p:nvPr>
            <p:ph idx="8" type="pic"/>
          </p:nvPr>
        </p:nvSpPr>
        <p:spPr>
          <a:xfrm>
            <a:off x="-4975" y="3674873"/>
            <a:ext cx="3048600" cy="1468500"/>
          </a:xfrm>
          <a:prstGeom prst="rect">
            <a:avLst/>
          </a:prstGeom>
          <a:noFill/>
          <a:ln>
            <a:noFill/>
          </a:ln>
        </p:spPr>
      </p:sp>
      <p:sp>
        <p:nvSpPr>
          <p:cNvPr id="405" name="Google Shape;405;p62"/>
          <p:cNvSpPr/>
          <p:nvPr>
            <p:ph idx="9" type="pic"/>
          </p:nvPr>
        </p:nvSpPr>
        <p:spPr>
          <a:xfrm>
            <a:off x="3054013" y="3674873"/>
            <a:ext cx="3031800" cy="1468500"/>
          </a:xfrm>
          <a:prstGeom prst="rect">
            <a:avLst/>
          </a:prstGeom>
          <a:noFill/>
          <a:ln>
            <a:noFill/>
          </a:ln>
        </p:spPr>
      </p:sp>
      <p:sp>
        <p:nvSpPr>
          <p:cNvPr id="406" name="Google Shape;406;p62"/>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407" name="Shape 407"/>
        <p:cNvGrpSpPr/>
        <p:nvPr/>
      </p:nvGrpSpPr>
      <p:grpSpPr>
        <a:xfrm>
          <a:off x="0" y="0"/>
          <a:ext cx="0" cy="0"/>
          <a:chOff x="0" y="0"/>
          <a:chExt cx="0" cy="0"/>
        </a:xfrm>
      </p:grpSpPr>
      <p:sp>
        <p:nvSpPr>
          <p:cNvPr id="408" name="Google Shape;40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63"/>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410" name="Shape 410"/>
        <p:cNvGrpSpPr/>
        <p:nvPr/>
      </p:nvGrpSpPr>
      <p:grpSpPr>
        <a:xfrm>
          <a:off x="0" y="0"/>
          <a:ext cx="0" cy="0"/>
          <a:chOff x="0" y="0"/>
          <a:chExt cx="0" cy="0"/>
        </a:xfrm>
      </p:grpSpPr>
      <p:sp>
        <p:nvSpPr>
          <p:cNvPr id="411" name="Google Shape;41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p64"/>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413" name="Shape 413"/>
        <p:cNvGrpSpPr/>
        <p:nvPr/>
      </p:nvGrpSpPr>
      <p:grpSpPr>
        <a:xfrm>
          <a:off x="0" y="0"/>
          <a:ext cx="0" cy="0"/>
          <a:chOff x="0" y="0"/>
          <a:chExt cx="0" cy="0"/>
        </a:xfrm>
      </p:grpSpPr>
      <p:sp>
        <p:nvSpPr>
          <p:cNvPr id="414" name="Google Shape;414;p65"/>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415" name="Google Shape;415;p65"/>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416" name="Google Shape;41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65"/>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418" name="Shape 418"/>
        <p:cNvGrpSpPr/>
        <p:nvPr/>
      </p:nvGrpSpPr>
      <p:grpSpPr>
        <a:xfrm>
          <a:off x="0" y="0"/>
          <a:ext cx="0" cy="0"/>
          <a:chOff x="0" y="0"/>
          <a:chExt cx="0" cy="0"/>
        </a:xfrm>
      </p:grpSpPr>
      <p:sp>
        <p:nvSpPr>
          <p:cNvPr id="419" name="Google Shape;41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0" name="Google Shape;420;p6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1" name="Google Shape;421;p66"/>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422" name="Google Shape;422;p66"/>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423" name="Google Shape;423;p66"/>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424" name="Shape 424"/>
        <p:cNvGrpSpPr/>
        <p:nvPr/>
      </p:nvGrpSpPr>
      <p:grpSpPr>
        <a:xfrm>
          <a:off x="0" y="0"/>
          <a:ext cx="0" cy="0"/>
          <a:chOff x="0" y="0"/>
          <a:chExt cx="0" cy="0"/>
        </a:xfrm>
      </p:grpSpPr>
      <p:sp>
        <p:nvSpPr>
          <p:cNvPr id="425" name="Google Shape;425;p67"/>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6" name="Google Shape;42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6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8" name="Google Shape;428;p6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29" name="Google Shape;429;p67"/>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30" name="Google Shape;430;p67"/>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431" name="Shape 431"/>
        <p:cNvGrpSpPr/>
        <p:nvPr/>
      </p:nvGrpSpPr>
      <p:grpSpPr>
        <a:xfrm>
          <a:off x="0" y="0"/>
          <a:ext cx="0" cy="0"/>
          <a:chOff x="0" y="0"/>
          <a:chExt cx="0" cy="0"/>
        </a:xfrm>
      </p:grpSpPr>
      <p:sp>
        <p:nvSpPr>
          <p:cNvPr id="432" name="Google Shape;432;p6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3" name="Google Shape;43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8"/>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35" name="Google Shape;435;p68"/>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6" name="Google Shape;436;p68"/>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437" name="Shape 437"/>
        <p:cNvGrpSpPr/>
        <p:nvPr/>
      </p:nvGrpSpPr>
      <p:grpSpPr>
        <a:xfrm>
          <a:off x="0" y="0"/>
          <a:ext cx="0" cy="0"/>
          <a:chOff x="0" y="0"/>
          <a:chExt cx="0" cy="0"/>
        </a:xfrm>
      </p:grpSpPr>
      <p:sp>
        <p:nvSpPr>
          <p:cNvPr id="438" name="Google Shape;438;p6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9" name="Google Shape;43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69"/>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41" name="Google Shape;441;p69"/>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2" name="Google Shape;442;p69"/>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69"/>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444" name="Google Shape;444;p69"/>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445" name="Shape 445"/>
        <p:cNvGrpSpPr/>
        <p:nvPr/>
      </p:nvGrpSpPr>
      <p:grpSpPr>
        <a:xfrm>
          <a:off x="0" y="0"/>
          <a:ext cx="0" cy="0"/>
          <a:chOff x="0" y="0"/>
          <a:chExt cx="0" cy="0"/>
        </a:xfrm>
      </p:grpSpPr>
      <p:sp>
        <p:nvSpPr>
          <p:cNvPr id="446" name="Google Shape;446;p70"/>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7" name="Google Shape;447;p70"/>
          <p:cNvSpPr/>
          <p:nvPr>
            <p:ph idx="2" type="pic"/>
          </p:nvPr>
        </p:nvSpPr>
        <p:spPr>
          <a:xfrm>
            <a:off x="0" y="709975"/>
            <a:ext cx="3043800" cy="3346500"/>
          </a:xfrm>
          <a:prstGeom prst="rect">
            <a:avLst/>
          </a:prstGeom>
          <a:noFill/>
          <a:ln>
            <a:noFill/>
          </a:ln>
        </p:spPr>
      </p:sp>
      <p:cxnSp>
        <p:nvCxnSpPr>
          <p:cNvPr id="448" name="Google Shape;448;p70"/>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49" name="Google Shape;449;p70"/>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50" name="Google Shape;450;p70"/>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451" name="Google Shape;451;p70"/>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52" name="Google Shape;452;p70"/>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53" name="Google Shape;453;p70"/>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4" name="Google Shape;454;p70"/>
          <p:cNvSpPr/>
          <p:nvPr>
            <p:ph idx="3" type="pic"/>
          </p:nvPr>
        </p:nvSpPr>
        <p:spPr>
          <a:xfrm>
            <a:off x="6095725" y="709975"/>
            <a:ext cx="3043800" cy="3346500"/>
          </a:xfrm>
          <a:prstGeom prst="rect">
            <a:avLst/>
          </a:prstGeom>
          <a:noFill/>
          <a:ln>
            <a:noFill/>
          </a:ln>
        </p:spPr>
      </p:sp>
      <p:sp>
        <p:nvSpPr>
          <p:cNvPr id="455" name="Google Shape;455;p70"/>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56" name="Google Shape;456;p70"/>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57" name="Google Shape;457;p70"/>
          <p:cNvSpPr/>
          <p:nvPr>
            <p:ph idx="6" type="pic"/>
          </p:nvPr>
        </p:nvSpPr>
        <p:spPr>
          <a:xfrm>
            <a:off x="3053900" y="1794150"/>
            <a:ext cx="3030600" cy="3349200"/>
          </a:xfrm>
          <a:prstGeom prst="rect">
            <a:avLst/>
          </a:prstGeom>
          <a:noFill/>
          <a:ln>
            <a:noFill/>
          </a:ln>
        </p:spPr>
      </p:sp>
      <p:sp>
        <p:nvSpPr>
          <p:cNvPr id="458" name="Google Shape;458;p70"/>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9" name="Google Shape;459;p70"/>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60" name="Google Shape;460;p70"/>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461" name="Google Shape;461;p70"/>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70"/>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463" name="Google Shape;463;p70"/>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464" name="Shape 464"/>
        <p:cNvGrpSpPr/>
        <p:nvPr/>
      </p:nvGrpSpPr>
      <p:grpSpPr>
        <a:xfrm>
          <a:off x="0" y="0"/>
          <a:ext cx="0" cy="0"/>
          <a:chOff x="0" y="0"/>
          <a:chExt cx="0" cy="0"/>
        </a:xfrm>
      </p:grpSpPr>
      <p:sp>
        <p:nvSpPr>
          <p:cNvPr id="465" name="Google Shape;465;p7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6" name="Google Shape;46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7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8" name="Google Shape;468;p7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69" name="Google Shape;469;p71"/>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470" name="Google Shape;470;p71"/>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471" name="Google Shape;471;p71"/>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472" name="Google Shape;472;p71"/>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473" name="Google Shape;473;p71"/>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474" name="Google Shape;474;p71"/>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475" name="Shape 475"/>
        <p:cNvGrpSpPr/>
        <p:nvPr/>
      </p:nvGrpSpPr>
      <p:grpSpPr>
        <a:xfrm>
          <a:off x="0" y="0"/>
          <a:ext cx="0" cy="0"/>
          <a:chOff x="0" y="0"/>
          <a:chExt cx="0" cy="0"/>
        </a:xfrm>
      </p:grpSpPr>
      <p:sp>
        <p:nvSpPr>
          <p:cNvPr id="476" name="Google Shape;476;p7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7" name="Google Shape;477;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p72"/>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479" name="Google Shape;479;p72"/>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480" name="Google Shape;480;p72"/>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481" name="Shape 481"/>
        <p:cNvGrpSpPr/>
        <p:nvPr/>
      </p:nvGrpSpPr>
      <p:grpSpPr>
        <a:xfrm>
          <a:off x="0" y="0"/>
          <a:ext cx="0" cy="0"/>
          <a:chOff x="0" y="0"/>
          <a:chExt cx="0" cy="0"/>
        </a:xfrm>
      </p:grpSpPr>
      <p:sp>
        <p:nvSpPr>
          <p:cNvPr id="482" name="Google Shape;482;p73"/>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3" name="Google Shape;483;p73"/>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484" name="Shape 484"/>
        <p:cNvGrpSpPr/>
        <p:nvPr/>
      </p:nvGrpSpPr>
      <p:grpSpPr>
        <a:xfrm>
          <a:off x="0" y="0"/>
          <a:ext cx="0" cy="0"/>
          <a:chOff x="0" y="0"/>
          <a:chExt cx="0" cy="0"/>
        </a:xfrm>
      </p:grpSpPr>
      <p:sp>
        <p:nvSpPr>
          <p:cNvPr id="485" name="Google Shape;485;p7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6" name="Google Shape;486;p7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87" name="Google Shape;487;p74"/>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88" name="Google Shape;488;p74"/>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489" name="Shape 489"/>
        <p:cNvGrpSpPr/>
        <p:nvPr/>
      </p:nvGrpSpPr>
      <p:grpSpPr>
        <a:xfrm>
          <a:off x="0" y="0"/>
          <a:ext cx="0" cy="0"/>
          <a:chOff x="0" y="0"/>
          <a:chExt cx="0" cy="0"/>
        </a:xfrm>
      </p:grpSpPr>
      <p:sp>
        <p:nvSpPr>
          <p:cNvPr id="490" name="Google Shape;490;p75"/>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491" name="Google Shape;491;p75"/>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492" name="Shape 492"/>
        <p:cNvGrpSpPr/>
        <p:nvPr/>
      </p:nvGrpSpPr>
      <p:grpSpPr>
        <a:xfrm>
          <a:off x="0" y="0"/>
          <a:ext cx="0" cy="0"/>
          <a:chOff x="0" y="0"/>
          <a:chExt cx="0" cy="0"/>
        </a:xfrm>
      </p:grpSpPr>
      <p:sp>
        <p:nvSpPr>
          <p:cNvPr id="493" name="Google Shape;493;p76"/>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494" name="Google Shape;494;p7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5" name="Google Shape;495;p76"/>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496" name="Google Shape;496;p76"/>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7" name="Google Shape;497;p76"/>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498" name="Shape 498"/>
        <p:cNvGrpSpPr/>
        <p:nvPr/>
      </p:nvGrpSpPr>
      <p:grpSpPr>
        <a:xfrm>
          <a:off x="0" y="0"/>
          <a:ext cx="0" cy="0"/>
          <a:chOff x="0" y="0"/>
          <a:chExt cx="0" cy="0"/>
        </a:xfrm>
      </p:grpSpPr>
      <p:sp>
        <p:nvSpPr>
          <p:cNvPr id="499" name="Google Shape;499;p77"/>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0" name="Google Shape;500;p77"/>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501" name="Shape 501"/>
        <p:cNvGrpSpPr/>
        <p:nvPr/>
      </p:nvGrpSpPr>
      <p:grpSpPr>
        <a:xfrm>
          <a:off x="0" y="0"/>
          <a:ext cx="0" cy="0"/>
          <a:chOff x="0" y="0"/>
          <a:chExt cx="0" cy="0"/>
        </a:xfrm>
      </p:grpSpPr>
      <p:sp>
        <p:nvSpPr>
          <p:cNvPr id="502" name="Google Shape;502;p78"/>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3" name="Google Shape;503;p78"/>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4" name="Google Shape;504;p78"/>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5" name="Google Shape;505;p78"/>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6" name="Google Shape;506;p78"/>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7" name="Google Shape;507;p78"/>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8" name="Google Shape;508;p7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509" name="Shape 509"/>
        <p:cNvGrpSpPr/>
        <p:nvPr/>
      </p:nvGrpSpPr>
      <p:grpSpPr>
        <a:xfrm>
          <a:off x="0" y="0"/>
          <a:ext cx="0" cy="0"/>
          <a:chOff x="0" y="0"/>
          <a:chExt cx="0" cy="0"/>
        </a:xfrm>
      </p:grpSpPr>
      <p:sp>
        <p:nvSpPr>
          <p:cNvPr id="510" name="Google Shape;510;p7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1" name="Google Shape;511;p79"/>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512" name="Shape 512"/>
        <p:cNvGrpSpPr/>
        <p:nvPr/>
      </p:nvGrpSpPr>
      <p:grpSpPr>
        <a:xfrm>
          <a:off x="0" y="0"/>
          <a:ext cx="0" cy="0"/>
          <a:chOff x="0" y="0"/>
          <a:chExt cx="0" cy="0"/>
        </a:xfrm>
      </p:grpSpPr>
      <p:sp>
        <p:nvSpPr>
          <p:cNvPr id="513" name="Google Shape;513;p8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4" name="Google Shape;514;p8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15" name="Google Shape;515;p80"/>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6" name="Google Shape;516;p80"/>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517" name="Google Shape;517;p80"/>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518" name="Google Shape;518;p80"/>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519" name="Shape 519"/>
        <p:cNvGrpSpPr/>
        <p:nvPr/>
      </p:nvGrpSpPr>
      <p:grpSpPr>
        <a:xfrm>
          <a:off x="0" y="0"/>
          <a:ext cx="0" cy="0"/>
          <a:chOff x="0" y="0"/>
          <a:chExt cx="0" cy="0"/>
        </a:xfrm>
      </p:grpSpPr>
      <p:sp>
        <p:nvSpPr>
          <p:cNvPr id="520" name="Google Shape;520;p81"/>
          <p:cNvSpPr/>
          <p:nvPr>
            <p:ph idx="2" type="pic"/>
          </p:nvPr>
        </p:nvSpPr>
        <p:spPr>
          <a:xfrm>
            <a:off x="-5225" y="713825"/>
            <a:ext cx="4571700" cy="2795700"/>
          </a:xfrm>
          <a:prstGeom prst="rect">
            <a:avLst/>
          </a:prstGeom>
          <a:noFill/>
          <a:ln>
            <a:noFill/>
          </a:ln>
        </p:spPr>
      </p:sp>
      <p:sp>
        <p:nvSpPr>
          <p:cNvPr id="521" name="Google Shape;521;p81"/>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22" name="Google Shape;522;p81"/>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3" name="Google Shape;523;p81"/>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24" name="Google Shape;524;p81"/>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81"/>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81"/>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527" name="Google Shape;527;p81"/>
          <p:cNvSpPr/>
          <p:nvPr>
            <p:ph idx="4" type="pic"/>
          </p:nvPr>
        </p:nvSpPr>
        <p:spPr>
          <a:xfrm>
            <a:off x="4577525" y="713825"/>
            <a:ext cx="4571700" cy="2795700"/>
          </a:xfrm>
          <a:prstGeom prst="rect">
            <a:avLst/>
          </a:prstGeom>
          <a:noFill/>
          <a:ln>
            <a:noFill/>
          </a:ln>
        </p:spPr>
      </p:sp>
      <p:sp>
        <p:nvSpPr>
          <p:cNvPr id="528" name="Google Shape;528;p81"/>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29" name="Google Shape;529;p81"/>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530" name="Shape 530"/>
        <p:cNvGrpSpPr/>
        <p:nvPr/>
      </p:nvGrpSpPr>
      <p:grpSpPr>
        <a:xfrm>
          <a:off x="0" y="0"/>
          <a:ext cx="0" cy="0"/>
          <a:chOff x="0" y="0"/>
          <a:chExt cx="0" cy="0"/>
        </a:xfrm>
      </p:grpSpPr>
      <p:sp>
        <p:nvSpPr>
          <p:cNvPr id="531" name="Google Shape;531;p8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2" name="Google Shape;532;p8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33" name="Google Shape;533;p82"/>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4" name="Google Shape;534;p82"/>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535" name="Google Shape;535;p82"/>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536" name="Google Shape;536;p82"/>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537" name="Shape 537"/>
        <p:cNvGrpSpPr/>
        <p:nvPr/>
      </p:nvGrpSpPr>
      <p:grpSpPr>
        <a:xfrm>
          <a:off x="0" y="0"/>
          <a:ext cx="0" cy="0"/>
          <a:chOff x="0" y="0"/>
          <a:chExt cx="0" cy="0"/>
        </a:xfrm>
      </p:grpSpPr>
      <p:sp>
        <p:nvSpPr>
          <p:cNvPr id="538" name="Google Shape;538;p8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9" name="Google Shape;539;p8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40" name="Google Shape;540;p83"/>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541" name="Google Shape;541;p83"/>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2" name="Google Shape;542;p83"/>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3" name="Google Shape;543;p83"/>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544" name="Shape 544"/>
        <p:cNvGrpSpPr/>
        <p:nvPr/>
      </p:nvGrpSpPr>
      <p:grpSpPr>
        <a:xfrm>
          <a:off x="0" y="0"/>
          <a:ext cx="0" cy="0"/>
          <a:chOff x="0" y="0"/>
          <a:chExt cx="0" cy="0"/>
        </a:xfrm>
      </p:grpSpPr>
      <p:sp>
        <p:nvSpPr>
          <p:cNvPr id="545" name="Google Shape;545;p84"/>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6" name="Google Shape;546;p84"/>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7" name="Google Shape;547;p84"/>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8" name="Google Shape;548;p84"/>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9" name="Google Shape;549;p84"/>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0" name="Google Shape;550;p84"/>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1" name="Google Shape;551;p84"/>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552" name="Shape 552"/>
        <p:cNvGrpSpPr/>
        <p:nvPr/>
      </p:nvGrpSpPr>
      <p:grpSpPr>
        <a:xfrm>
          <a:off x="0" y="0"/>
          <a:ext cx="0" cy="0"/>
          <a:chOff x="0" y="0"/>
          <a:chExt cx="0" cy="0"/>
        </a:xfrm>
      </p:grpSpPr>
      <p:sp>
        <p:nvSpPr>
          <p:cNvPr id="553" name="Google Shape;553;p85"/>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4" name="Google Shape;554;p85"/>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5" name="Google Shape;555;p85"/>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6" name="Google Shape;556;p85"/>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7" name="Google Shape;557;p85"/>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8" name="Google Shape;558;p85"/>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85"/>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0" name="Google Shape;560;p85"/>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1" name="Google Shape;561;p85"/>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2" name="Shape 562"/>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563" name="Shape 563"/>
        <p:cNvGrpSpPr/>
        <p:nvPr/>
      </p:nvGrpSpPr>
      <p:grpSpPr>
        <a:xfrm>
          <a:off x="0" y="0"/>
          <a:ext cx="0" cy="0"/>
          <a:chOff x="0" y="0"/>
          <a:chExt cx="0" cy="0"/>
        </a:xfrm>
      </p:grpSpPr>
      <p:sp>
        <p:nvSpPr>
          <p:cNvPr id="564" name="Google Shape;564;p87"/>
          <p:cNvSpPr/>
          <p:nvPr>
            <p:ph idx="2" type="pic"/>
          </p:nvPr>
        </p:nvSpPr>
        <p:spPr>
          <a:xfrm>
            <a:off x="0" y="0"/>
            <a:ext cx="9144000" cy="5143500"/>
          </a:xfrm>
          <a:prstGeom prst="rect">
            <a:avLst/>
          </a:prstGeom>
          <a:noFill/>
          <a:ln>
            <a:noFill/>
          </a:ln>
        </p:spPr>
      </p:sp>
      <p:sp>
        <p:nvSpPr>
          <p:cNvPr id="565" name="Google Shape;56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66" name="Shape 566"/>
        <p:cNvGrpSpPr/>
        <p:nvPr/>
      </p:nvGrpSpPr>
      <p:grpSpPr>
        <a:xfrm>
          <a:off x="0" y="0"/>
          <a:ext cx="0" cy="0"/>
          <a:chOff x="0" y="0"/>
          <a:chExt cx="0" cy="0"/>
        </a:xfrm>
      </p:grpSpPr>
      <p:sp>
        <p:nvSpPr>
          <p:cNvPr id="567" name="Google Shape;567;p8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8" name="Google Shape;568;p8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9" name="Google Shape;569;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70" name="Shape 570"/>
        <p:cNvGrpSpPr/>
        <p:nvPr/>
      </p:nvGrpSpPr>
      <p:grpSpPr>
        <a:xfrm>
          <a:off x="0" y="0"/>
          <a:ext cx="0" cy="0"/>
          <a:chOff x="0" y="0"/>
          <a:chExt cx="0" cy="0"/>
        </a:xfrm>
      </p:grpSpPr>
      <p:sp>
        <p:nvSpPr>
          <p:cNvPr id="571" name="Google Shape;571;p8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72" name="Google Shape;572;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573" name="Shape 573"/>
        <p:cNvGrpSpPr/>
        <p:nvPr/>
      </p:nvGrpSpPr>
      <p:grpSpPr>
        <a:xfrm>
          <a:off x="0" y="0"/>
          <a:ext cx="0" cy="0"/>
          <a:chOff x="0" y="0"/>
          <a:chExt cx="0" cy="0"/>
        </a:xfrm>
      </p:grpSpPr>
      <p:sp>
        <p:nvSpPr>
          <p:cNvPr id="574" name="Google Shape;574;p9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76" name="Google Shape;576;p9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77" name="Google Shape;577;p9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8" name="Google Shape;578;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579" name="Shape 579"/>
        <p:cNvGrpSpPr/>
        <p:nvPr/>
      </p:nvGrpSpPr>
      <p:grpSpPr>
        <a:xfrm>
          <a:off x="0" y="0"/>
          <a:ext cx="0" cy="0"/>
          <a:chOff x="0" y="0"/>
          <a:chExt cx="0" cy="0"/>
        </a:xfrm>
      </p:grpSpPr>
      <p:sp>
        <p:nvSpPr>
          <p:cNvPr id="580" name="Google Shape;580;p9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1" name="Google Shape;581;p91"/>
          <p:cNvSpPr/>
          <p:nvPr>
            <p:ph idx="2" type="pic"/>
          </p:nvPr>
        </p:nvSpPr>
        <p:spPr>
          <a:xfrm>
            <a:off x="4804825" y="1133300"/>
            <a:ext cx="4027500" cy="2392800"/>
          </a:xfrm>
          <a:prstGeom prst="rect">
            <a:avLst/>
          </a:prstGeom>
          <a:noFill/>
          <a:ln>
            <a:noFill/>
          </a:ln>
        </p:spPr>
      </p:sp>
      <p:sp>
        <p:nvSpPr>
          <p:cNvPr id="582" name="Google Shape;582;p91"/>
          <p:cNvSpPr/>
          <p:nvPr>
            <p:ph idx="3" type="pic"/>
          </p:nvPr>
        </p:nvSpPr>
        <p:spPr>
          <a:xfrm>
            <a:off x="311725" y="1133300"/>
            <a:ext cx="4027500" cy="2392800"/>
          </a:xfrm>
          <a:prstGeom prst="rect">
            <a:avLst/>
          </a:prstGeom>
          <a:noFill/>
          <a:ln>
            <a:noFill/>
          </a:ln>
        </p:spPr>
      </p:sp>
      <p:sp>
        <p:nvSpPr>
          <p:cNvPr id="583" name="Google Shape;583;p9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4" name="Google Shape;584;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6" name="Google Shape;586;p9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87" name="Google Shape;587;p9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588" name="Shape 588"/>
        <p:cNvGrpSpPr/>
        <p:nvPr/>
      </p:nvGrpSpPr>
      <p:grpSpPr>
        <a:xfrm>
          <a:off x="0" y="0"/>
          <a:ext cx="0" cy="0"/>
          <a:chOff x="0" y="0"/>
          <a:chExt cx="0" cy="0"/>
        </a:xfrm>
      </p:grpSpPr>
      <p:sp>
        <p:nvSpPr>
          <p:cNvPr id="589" name="Google Shape;589;p9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0" name="Google Shape;590;p92"/>
          <p:cNvSpPr/>
          <p:nvPr>
            <p:ph idx="2" type="pic"/>
          </p:nvPr>
        </p:nvSpPr>
        <p:spPr>
          <a:xfrm>
            <a:off x="6205225" y="1128325"/>
            <a:ext cx="2627100" cy="2273100"/>
          </a:xfrm>
          <a:prstGeom prst="rect">
            <a:avLst/>
          </a:prstGeom>
          <a:noFill/>
          <a:ln>
            <a:noFill/>
          </a:ln>
        </p:spPr>
      </p:sp>
      <p:sp>
        <p:nvSpPr>
          <p:cNvPr id="591" name="Google Shape;591;p92"/>
          <p:cNvSpPr/>
          <p:nvPr>
            <p:ph idx="3" type="pic"/>
          </p:nvPr>
        </p:nvSpPr>
        <p:spPr>
          <a:xfrm>
            <a:off x="311725" y="1128325"/>
            <a:ext cx="2627100" cy="2273100"/>
          </a:xfrm>
          <a:prstGeom prst="rect">
            <a:avLst/>
          </a:prstGeom>
          <a:noFill/>
          <a:ln>
            <a:noFill/>
          </a:ln>
        </p:spPr>
      </p:sp>
      <p:sp>
        <p:nvSpPr>
          <p:cNvPr id="592" name="Google Shape;592;p9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2"/>
          <p:cNvSpPr/>
          <p:nvPr>
            <p:ph idx="5" type="pic"/>
          </p:nvPr>
        </p:nvSpPr>
        <p:spPr>
          <a:xfrm>
            <a:off x="3255250" y="1128325"/>
            <a:ext cx="2627100" cy="2273100"/>
          </a:xfrm>
          <a:prstGeom prst="rect">
            <a:avLst/>
          </a:prstGeom>
          <a:noFill/>
          <a:ln>
            <a:noFill/>
          </a:ln>
        </p:spPr>
      </p:sp>
      <p:sp>
        <p:nvSpPr>
          <p:cNvPr id="594" name="Google Shape;594;p9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5" name="Google Shape;59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6" name="Google Shape;596;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7" name="Google Shape;597;p9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8" name="Google Shape;598;p9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9" name="Google Shape;599;p9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2.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9.xml"/><Relationship Id="rId20" Type="http://schemas.openxmlformats.org/officeDocument/2006/relationships/slideLayout" Target="../slideLayouts/slideLayout69.xml"/><Relationship Id="rId41" Type="http://schemas.openxmlformats.org/officeDocument/2006/relationships/theme" Target="../theme/theme4.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33" Type="http://schemas.openxmlformats.org/officeDocument/2006/relationships/slideLayout" Target="../slideLayouts/slideLayout82.xml"/><Relationship Id="rId10" Type="http://schemas.openxmlformats.org/officeDocument/2006/relationships/slideLayout" Target="../slideLayouts/slideLayout59.xml"/><Relationship Id="rId32" Type="http://schemas.openxmlformats.org/officeDocument/2006/relationships/slideLayout" Target="../slideLayouts/slideLayout81.xml"/><Relationship Id="rId13" Type="http://schemas.openxmlformats.org/officeDocument/2006/relationships/slideLayout" Target="../slideLayouts/slideLayout62.xml"/><Relationship Id="rId35" Type="http://schemas.openxmlformats.org/officeDocument/2006/relationships/slideLayout" Target="../slideLayouts/slideLayout84.xml"/><Relationship Id="rId12" Type="http://schemas.openxmlformats.org/officeDocument/2006/relationships/slideLayout" Target="../slideLayouts/slideLayout61.xml"/><Relationship Id="rId34" Type="http://schemas.openxmlformats.org/officeDocument/2006/relationships/slideLayout" Target="../slideLayouts/slideLayout83.xml"/><Relationship Id="rId15" Type="http://schemas.openxmlformats.org/officeDocument/2006/relationships/slideLayout" Target="../slideLayouts/slideLayout64.xml"/><Relationship Id="rId37" Type="http://schemas.openxmlformats.org/officeDocument/2006/relationships/slideLayout" Target="../slideLayouts/slideLayout86.xml"/><Relationship Id="rId14" Type="http://schemas.openxmlformats.org/officeDocument/2006/relationships/slideLayout" Target="../slideLayouts/slideLayout63.xml"/><Relationship Id="rId36" Type="http://schemas.openxmlformats.org/officeDocument/2006/relationships/slideLayout" Target="../slideLayouts/slideLayout85.xml"/><Relationship Id="rId17" Type="http://schemas.openxmlformats.org/officeDocument/2006/relationships/slideLayout" Target="../slideLayouts/slideLayout66.xml"/><Relationship Id="rId39" Type="http://schemas.openxmlformats.org/officeDocument/2006/relationships/slideLayout" Target="../slideLayouts/slideLayout88.xml"/><Relationship Id="rId16" Type="http://schemas.openxmlformats.org/officeDocument/2006/relationships/slideLayout" Target="../slideLayouts/slideLayout65.xml"/><Relationship Id="rId38" Type="http://schemas.openxmlformats.org/officeDocument/2006/relationships/slideLayout" Target="../slideLayouts/slideLayout87.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A517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95300" y="469900"/>
            <a:ext cx="29655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Archivo SemiBold"/>
              <a:buNone/>
              <a:defRPr sz="4000">
                <a:solidFill>
                  <a:schemeClr val="dk1"/>
                </a:solidFill>
                <a:latin typeface="Archivo SemiBold"/>
                <a:ea typeface="Archivo SemiBold"/>
                <a:cs typeface="Archivo SemiBold"/>
                <a:sym typeface="Archivo SemiBold"/>
              </a:defRPr>
            </a:lvl1pPr>
            <a:lvl2pPr lvl="1">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2pPr>
            <a:lvl3pPr lvl="2">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3pPr>
            <a:lvl4pPr lvl="3">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4pPr>
            <a:lvl5pPr lvl="4">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5pPr>
            <a:lvl6pPr lvl="5">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6pPr>
            <a:lvl7pPr lvl="6">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7pPr>
            <a:lvl8pPr lvl="7">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8pPr>
            <a:lvl9pPr lvl="8">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9pPr>
          </a:lstStyle>
          <a:p/>
        </p:txBody>
      </p:sp>
      <p:sp>
        <p:nvSpPr>
          <p:cNvPr id="52" name="Google Shape;52;p13"/>
          <p:cNvSpPr txBox="1"/>
          <p:nvPr>
            <p:ph idx="1" type="body"/>
          </p:nvPr>
        </p:nvSpPr>
        <p:spPr>
          <a:xfrm>
            <a:off x="3784600" y="469900"/>
            <a:ext cx="2965500" cy="29655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1pPr>
            <a:lvl2pPr indent="-298450" lvl="1" marL="9144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2pPr>
            <a:lvl3pPr indent="-298450" lvl="2" marL="13716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3pPr>
            <a:lvl4pPr indent="-298450" lvl="3" marL="18288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4pPr>
            <a:lvl5pPr indent="-298450" lvl="4" marL="22860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5pPr>
            <a:lvl6pPr indent="-298450" lvl="5" marL="27432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6pPr>
            <a:lvl7pPr indent="-298450" lvl="6" marL="32004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7pPr>
            <a:lvl8pPr indent="-298450" lvl="7" marL="36576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8pPr>
            <a:lvl9pPr indent="-298450" lvl="8" marL="4114800">
              <a:spcBef>
                <a:spcPts val="0"/>
              </a:spcBef>
              <a:spcAft>
                <a:spcPts val="0"/>
              </a:spcAft>
              <a:buClr>
                <a:schemeClr val="dk1"/>
              </a:buClr>
              <a:buSzPts val="1100"/>
              <a:buFont typeface="IBM Plex Serif"/>
              <a:buChar char="■"/>
              <a:defRPr sz="1100">
                <a:solidFill>
                  <a:schemeClr val="dk1"/>
                </a:solidFill>
                <a:latin typeface="IBM Plex Serif"/>
                <a:ea typeface="IBM Plex Serif"/>
                <a:cs typeface="IBM Plex Serif"/>
                <a:sym typeface="IBM Plex Serif"/>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337" name="Google Shape;33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338" name="Google Shape;33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CRftruyLPSWEAgDP5W2INe98iGXE6CDS/view?usp=drive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mailto:likithadadi08@gmail.com" TargetMode="External"/><Relationship Id="rId4" Type="http://schemas.openxmlformats.org/officeDocument/2006/relationships/hyperlink" Target="http://www.linkedin.com/in/dadilikitha" TargetMode="External"/><Relationship Id="rId5" Type="http://schemas.openxmlformats.org/officeDocument/2006/relationships/hyperlink" Target="https://github.com/LIKITHAADAD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3"/>
          <p:cNvSpPr txBox="1"/>
          <p:nvPr>
            <p:ph type="ctrTitle"/>
          </p:nvPr>
        </p:nvSpPr>
        <p:spPr>
          <a:xfrm>
            <a:off x="311700" y="19556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AF6E3"/>
                </a:solidFill>
              </a:rPr>
              <a:t>Cyto Auto Cluster</a:t>
            </a:r>
            <a:endParaRPr>
              <a:solidFill>
                <a:srgbClr val="FAF6E3"/>
              </a:solidFill>
            </a:endParaRPr>
          </a:p>
        </p:txBody>
      </p:sp>
      <p:sp>
        <p:nvSpPr>
          <p:cNvPr id="605" name="Google Shape;605;p93"/>
          <p:cNvSpPr txBox="1"/>
          <p:nvPr>
            <p:ph idx="1" type="subTitle"/>
          </p:nvPr>
        </p:nvSpPr>
        <p:spPr>
          <a:xfrm>
            <a:off x="460125" y="2748200"/>
            <a:ext cx="8520600" cy="1765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605"/>
              <a:buNone/>
            </a:pPr>
            <a:r>
              <a:rPr lang="en" sz="3540">
                <a:solidFill>
                  <a:srgbClr val="FAF6E3"/>
                </a:solidFill>
              </a:rPr>
              <a:t>Enhancing Cytometry With</a:t>
            </a:r>
            <a:endParaRPr sz="3540">
              <a:solidFill>
                <a:srgbClr val="FAF6E3"/>
              </a:solidFill>
            </a:endParaRPr>
          </a:p>
          <a:p>
            <a:pPr indent="0" lvl="0" marL="0" rtl="0" algn="ctr">
              <a:lnSpc>
                <a:spcPct val="115000"/>
              </a:lnSpc>
              <a:spcBef>
                <a:spcPts val="0"/>
              </a:spcBef>
              <a:spcAft>
                <a:spcPts val="0"/>
              </a:spcAft>
              <a:buSzPts val="605"/>
              <a:buNone/>
            </a:pPr>
            <a:r>
              <a:rPr lang="en" sz="3540">
                <a:solidFill>
                  <a:srgbClr val="FAF6E3"/>
                </a:solidFill>
              </a:rPr>
              <a:t> Deep Learning</a:t>
            </a:r>
            <a:endParaRPr sz="3540">
              <a:solidFill>
                <a:srgbClr val="FAF6E3"/>
              </a:solidFill>
            </a:endParaRPr>
          </a:p>
        </p:txBody>
      </p:sp>
      <p:sp>
        <p:nvSpPr>
          <p:cNvPr id="606" name="Google Shape;606;p93"/>
          <p:cNvSpPr txBox="1"/>
          <p:nvPr/>
        </p:nvSpPr>
        <p:spPr>
          <a:xfrm>
            <a:off x="6063375" y="4240425"/>
            <a:ext cx="27435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AF6E3"/>
                </a:solidFill>
              </a:rPr>
              <a:t>By Likitha Dadi</a:t>
            </a:r>
            <a:endParaRPr sz="2900">
              <a:solidFill>
                <a:srgbClr val="FAF6E3"/>
              </a:solidFill>
            </a:endParaRPr>
          </a:p>
        </p:txBody>
      </p:sp>
      <p:pic>
        <p:nvPicPr>
          <p:cNvPr id="607" name="Google Shape;607;p93"/>
          <p:cNvPicPr preferRelativeResize="0"/>
          <p:nvPr/>
        </p:nvPicPr>
        <p:blipFill>
          <a:blip r:embed="rId3">
            <a:alphaModFix/>
          </a:blip>
          <a:stretch>
            <a:fillRect/>
          </a:stretch>
        </p:blipFill>
        <p:spPr>
          <a:xfrm>
            <a:off x="-2" y="-2"/>
            <a:ext cx="9143999" cy="176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Semi-Supervised Learning</a:t>
            </a:r>
            <a:endParaRPr b="1" sz="3500">
              <a:solidFill>
                <a:srgbClr val="FAF6E3"/>
              </a:solidFill>
            </a:endParaRPr>
          </a:p>
        </p:txBody>
      </p:sp>
      <p:sp>
        <p:nvSpPr>
          <p:cNvPr id="750" name="Google Shape;750;p102"/>
          <p:cNvSpPr txBox="1"/>
          <p:nvPr>
            <p:ph idx="1" type="body"/>
          </p:nvPr>
        </p:nvSpPr>
        <p:spPr>
          <a:xfrm>
            <a:off x="311700" y="1498975"/>
            <a:ext cx="4572000" cy="3352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solidFill>
                  <a:srgbClr val="FAF6E3"/>
                </a:solidFill>
              </a:rPr>
              <a:t>We perform semi-supervised learning framework combining labeled and unlabeled data. It uses a custom neural network trained with supervised and unsupervised losses, balancing them with a beta parameter. An encoder extracts features from the data, and the model is trained in batches over multiple epochs. Finally, the trained model generates predictions for test data.</a:t>
            </a:r>
            <a:endParaRPr>
              <a:solidFill>
                <a:srgbClr val="FAF6E3"/>
              </a:solidFill>
            </a:endParaRPr>
          </a:p>
          <a:p>
            <a:pPr indent="-334327" lvl="0" marL="457200" rtl="0" algn="l">
              <a:spcBef>
                <a:spcPts val="1200"/>
              </a:spcBef>
              <a:spcAft>
                <a:spcPts val="0"/>
              </a:spcAft>
              <a:buClr>
                <a:srgbClr val="FAF6E3"/>
              </a:buClr>
              <a:buSzPct val="100000"/>
              <a:buChar char="●"/>
            </a:pPr>
            <a:r>
              <a:rPr lang="en">
                <a:solidFill>
                  <a:srgbClr val="FAF6E3"/>
                </a:solidFill>
              </a:rPr>
              <a:t>The Modified Cluster Values are visualized by performing t-SNE on the new data.</a:t>
            </a:r>
            <a:endParaRPr>
              <a:solidFill>
                <a:srgbClr val="FAF6E3"/>
              </a:solidFill>
            </a:endParaRPr>
          </a:p>
        </p:txBody>
      </p:sp>
      <p:pic>
        <p:nvPicPr>
          <p:cNvPr id="751" name="Google Shape;751;p102"/>
          <p:cNvPicPr preferRelativeResize="0"/>
          <p:nvPr/>
        </p:nvPicPr>
        <p:blipFill>
          <a:blip r:embed="rId3">
            <a:alphaModFix/>
          </a:blip>
          <a:stretch>
            <a:fillRect/>
          </a:stretch>
        </p:blipFill>
        <p:spPr>
          <a:xfrm>
            <a:off x="4883700" y="1307100"/>
            <a:ext cx="3955501" cy="3200400"/>
          </a:xfrm>
          <a:prstGeom prst="rect">
            <a:avLst/>
          </a:prstGeom>
          <a:noFill/>
          <a:ln>
            <a:noFill/>
          </a:ln>
        </p:spPr>
      </p:pic>
      <p:sp>
        <p:nvSpPr>
          <p:cNvPr id="752" name="Google Shape;752;p102"/>
          <p:cNvSpPr txBox="1"/>
          <p:nvPr/>
        </p:nvSpPr>
        <p:spPr>
          <a:xfrm>
            <a:off x="311700" y="1150975"/>
            <a:ext cx="4914900" cy="34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AF6E3"/>
              </a:buClr>
              <a:buSzPts val="1600"/>
              <a:buChar char="●"/>
            </a:pPr>
            <a:r>
              <a:rPr lang="en" sz="1600">
                <a:solidFill>
                  <a:srgbClr val="FAF6E3"/>
                </a:solidFill>
              </a:rPr>
              <a:t>Validation Loss: 0.6611, Total Loss: 0.1747</a:t>
            </a:r>
            <a:endParaRPr sz="1600">
              <a:solidFill>
                <a:srgbClr val="FAF6E3"/>
              </a:solidFill>
            </a:endParaRPr>
          </a:p>
        </p:txBody>
      </p:sp>
      <p:sp>
        <p:nvSpPr>
          <p:cNvPr id="753" name="Google Shape;753;p102"/>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10</a:t>
            </a:r>
            <a:endParaRPr sz="1200">
              <a:solidFill>
                <a:srgbClr val="FAF6E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5171"/>
        </a:solidFill>
      </p:bgPr>
    </p:bg>
    <p:spTree>
      <p:nvGrpSpPr>
        <p:cNvPr id="757" name="Shape 757"/>
        <p:cNvGrpSpPr/>
        <p:nvPr/>
      </p:nvGrpSpPr>
      <p:grpSpPr>
        <a:xfrm>
          <a:off x="0" y="0"/>
          <a:ext cx="0" cy="0"/>
          <a:chOff x="0" y="0"/>
          <a:chExt cx="0" cy="0"/>
        </a:xfrm>
      </p:grpSpPr>
      <p:sp>
        <p:nvSpPr>
          <p:cNvPr id="758" name="Google Shape;758;p103"/>
          <p:cNvSpPr txBox="1"/>
          <p:nvPr/>
        </p:nvSpPr>
        <p:spPr>
          <a:xfrm>
            <a:off x="2263400" y="1057150"/>
            <a:ext cx="2308500" cy="689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b="1" lang="en" sz="1600">
                <a:solidFill>
                  <a:srgbClr val="FAF6E3"/>
                </a:solidFill>
              </a:rPr>
              <a:t>Logistic Regression Log Loss </a:t>
            </a:r>
            <a:endParaRPr b="1" sz="1600">
              <a:solidFill>
                <a:schemeClr val="lt1"/>
              </a:solidFill>
              <a:latin typeface="Archivo"/>
              <a:ea typeface="Archivo"/>
              <a:cs typeface="Archivo"/>
              <a:sym typeface="Archivo"/>
            </a:endParaRPr>
          </a:p>
        </p:txBody>
      </p:sp>
      <p:sp>
        <p:nvSpPr>
          <p:cNvPr id="759" name="Google Shape;759;p103"/>
          <p:cNvSpPr txBox="1"/>
          <p:nvPr/>
        </p:nvSpPr>
        <p:spPr>
          <a:xfrm>
            <a:off x="2263400" y="1604525"/>
            <a:ext cx="1944600" cy="1079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lang="en">
                <a:solidFill>
                  <a:srgbClr val="FAF6E3"/>
                </a:solidFill>
              </a:rPr>
              <a:t>before encoding: 0.02989,                     after encoding: 0.0649</a:t>
            </a:r>
            <a:endParaRPr>
              <a:solidFill>
                <a:schemeClr val="lt1"/>
              </a:solidFill>
              <a:latin typeface="IBM Plex Serif"/>
              <a:ea typeface="IBM Plex Serif"/>
              <a:cs typeface="IBM Plex Serif"/>
              <a:sym typeface="IBM Plex Serif"/>
            </a:endParaRPr>
          </a:p>
        </p:txBody>
      </p:sp>
      <p:cxnSp>
        <p:nvCxnSpPr>
          <p:cNvPr id="760" name="Google Shape;760;p103"/>
          <p:cNvCxnSpPr/>
          <p:nvPr/>
        </p:nvCxnSpPr>
        <p:spPr>
          <a:xfrm flipH="1" rot="10800000">
            <a:off x="332350" y="2672925"/>
            <a:ext cx="8427300" cy="16200"/>
          </a:xfrm>
          <a:prstGeom prst="straightConnector1">
            <a:avLst/>
          </a:prstGeom>
          <a:noFill/>
          <a:ln cap="flat" cmpd="sng" w="19050">
            <a:solidFill>
              <a:schemeClr val="lt1"/>
            </a:solidFill>
            <a:prstDash val="solid"/>
            <a:round/>
            <a:headEnd len="med" w="med" type="none"/>
            <a:tailEnd len="med" w="med" type="none"/>
          </a:ln>
        </p:spPr>
      </p:cxnSp>
      <p:sp>
        <p:nvSpPr>
          <p:cNvPr id="761" name="Google Shape;761;p103"/>
          <p:cNvSpPr txBox="1"/>
          <p:nvPr/>
        </p:nvSpPr>
        <p:spPr>
          <a:xfrm>
            <a:off x="3591500" y="3271825"/>
            <a:ext cx="3102000" cy="1079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lang="en">
                <a:solidFill>
                  <a:srgbClr val="FAF6E3"/>
                </a:solidFill>
              </a:rPr>
              <a:t>Total params: 8,438 (32.96 KB), Trainable params: 4,218 (16.48 KB), Non-trainable params: 0 (0.00 B), Optimizer params: 4,220 (16.49 KB)</a:t>
            </a:r>
            <a:endParaRPr>
              <a:solidFill>
                <a:srgbClr val="FAF6E3"/>
              </a:solidFill>
              <a:latin typeface="IBM Plex Serif"/>
              <a:ea typeface="IBM Plex Serif"/>
              <a:cs typeface="IBM Plex Serif"/>
              <a:sym typeface="IBM Plex Serif"/>
            </a:endParaRPr>
          </a:p>
        </p:txBody>
      </p:sp>
      <p:cxnSp>
        <p:nvCxnSpPr>
          <p:cNvPr id="762" name="Google Shape;762;p103"/>
          <p:cNvCxnSpPr/>
          <p:nvPr/>
        </p:nvCxnSpPr>
        <p:spPr>
          <a:xfrm rot="10800000">
            <a:off x="2259200" y="1072725"/>
            <a:ext cx="4200" cy="1600200"/>
          </a:xfrm>
          <a:prstGeom prst="straightConnector1">
            <a:avLst/>
          </a:prstGeom>
          <a:noFill/>
          <a:ln cap="flat" cmpd="sng" w="19050">
            <a:solidFill>
              <a:schemeClr val="lt1"/>
            </a:solidFill>
            <a:prstDash val="solid"/>
            <a:round/>
            <a:headEnd len="med" w="med" type="none"/>
            <a:tailEnd len="med" w="med" type="oval"/>
          </a:ln>
        </p:spPr>
      </p:cxnSp>
      <p:cxnSp>
        <p:nvCxnSpPr>
          <p:cNvPr id="763" name="Google Shape;763;p103"/>
          <p:cNvCxnSpPr/>
          <p:nvPr/>
        </p:nvCxnSpPr>
        <p:spPr>
          <a:xfrm flipH="1" rot="10800000">
            <a:off x="3565400" y="2673050"/>
            <a:ext cx="26100" cy="1632600"/>
          </a:xfrm>
          <a:prstGeom prst="straightConnector1">
            <a:avLst/>
          </a:prstGeom>
          <a:noFill/>
          <a:ln cap="flat" cmpd="sng" w="19050">
            <a:solidFill>
              <a:schemeClr val="lt1"/>
            </a:solidFill>
            <a:prstDash val="solid"/>
            <a:round/>
            <a:headEnd len="med" w="med" type="oval"/>
            <a:tailEnd len="med" w="med" type="none"/>
          </a:ln>
        </p:spPr>
      </p:cxnSp>
      <p:sp>
        <p:nvSpPr>
          <p:cNvPr id="764" name="Google Shape;764;p103"/>
          <p:cNvSpPr txBox="1"/>
          <p:nvPr/>
        </p:nvSpPr>
        <p:spPr>
          <a:xfrm>
            <a:off x="5221525" y="1186300"/>
            <a:ext cx="2480400" cy="431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b="1" lang="en" sz="1600">
                <a:solidFill>
                  <a:srgbClr val="FAF6E3"/>
                </a:solidFill>
              </a:rPr>
              <a:t>XGBoost Log Loss</a:t>
            </a:r>
            <a:endParaRPr b="1" sz="1600">
              <a:solidFill>
                <a:schemeClr val="lt1"/>
              </a:solidFill>
              <a:latin typeface="Archivo"/>
              <a:ea typeface="Archivo"/>
              <a:cs typeface="Archivo"/>
              <a:sym typeface="Archivo"/>
            </a:endParaRPr>
          </a:p>
        </p:txBody>
      </p:sp>
      <p:sp>
        <p:nvSpPr>
          <p:cNvPr id="765" name="Google Shape;765;p103"/>
          <p:cNvSpPr txBox="1"/>
          <p:nvPr/>
        </p:nvSpPr>
        <p:spPr>
          <a:xfrm>
            <a:off x="5265175" y="1608875"/>
            <a:ext cx="2308500" cy="852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lang="en">
                <a:solidFill>
                  <a:srgbClr val="FAF6E3"/>
                </a:solidFill>
              </a:rPr>
              <a:t>before encoding :0.003949,                   after encoding : 0.0073</a:t>
            </a:r>
            <a:endParaRPr>
              <a:solidFill>
                <a:schemeClr val="lt1"/>
              </a:solidFill>
              <a:latin typeface="IBM Plex Serif"/>
              <a:ea typeface="IBM Plex Serif"/>
              <a:cs typeface="IBM Plex Serif"/>
              <a:sym typeface="IBM Plex Serif"/>
            </a:endParaRPr>
          </a:p>
        </p:txBody>
      </p:sp>
      <p:cxnSp>
        <p:nvCxnSpPr>
          <p:cNvPr id="766" name="Google Shape;766;p103"/>
          <p:cNvCxnSpPr/>
          <p:nvPr/>
        </p:nvCxnSpPr>
        <p:spPr>
          <a:xfrm rot="10800000">
            <a:off x="5214625" y="1072750"/>
            <a:ext cx="6900" cy="1600200"/>
          </a:xfrm>
          <a:prstGeom prst="straightConnector1">
            <a:avLst/>
          </a:prstGeom>
          <a:noFill/>
          <a:ln cap="flat" cmpd="sng" w="19050">
            <a:solidFill>
              <a:schemeClr val="lt1"/>
            </a:solidFill>
            <a:prstDash val="solid"/>
            <a:round/>
            <a:headEnd len="med" w="med" type="none"/>
            <a:tailEnd len="med" w="med" type="oval"/>
          </a:ln>
        </p:spPr>
      </p:cxnSp>
      <p:sp>
        <p:nvSpPr>
          <p:cNvPr id="767" name="Google Shape;767;p103"/>
          <p:cNvSpPr txBox="1"/>
          <p:nvPr/>
        </p:nvSpPr>
        <p:spPr>
          <a:xfrm>
            <a:off x="6849450" y="2794925"/>
            <a:ext cx="2308500" cy="689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b="1" lang="en" sz="1600">
                <a:solidFill>
                  <a:srgbClr val="FAF6E3"/>
                </a:solidFill>
              </a:rPr>
              <a:t>Self-Supervised Model </a:t>
            </a:r>
            <a:r>
              <a:rPr lang="en" sz="1600">
                <a:solidFill>
                  <a:srgbClr val="FAF6E3"/>
                </a:solidFill>
              </a:rPr>
              <a:t>       </a:t>
            </a:r>
            <a:endParaRPr b="1" sz="1600">
              <a:solidFill>
                <a:srgbClr val="FAF6E3"/>
              </a:solidFill>
              <a:latin typeface="Archivo"/>
              <a:ea typeface="Archivo"/>
              <a:cs typeface="Archivo"/>
              <a:sym typeface="Archivo"/>
            </a:endParaRPr>
          </a:p>
        </p:txBody>
      </p:sp>
      <p:cxnSp>
        <p:nvCxnSpPr>
          <p:cNvPr id="768" name="Google Shape;768;p103"/>
          <p:cNvCxnSpPr/>
          <p:nvPr/>
        </p:nvCxnSpPr>
        <p:spPr>
          <a:xfrm flipH="1" rot="10800000">
            <a:off x="6765800" y="2672975"/>
            <a:ext cx="5700" cy="1583700"/>
          </a:xfrm>
          <a:prstGeom prst="straightConnector1">
            <a:avLst/>
          </a:prstGeom>
          <a:noFill/>
          <a:ln cap="flat" cmpd="sng" w="19050">
            <a:solidFill>
              <a:schemeClr val="lt1"/>
            </a:solidFill>
            <a:prstDash val="solid"/>
            <a:round/>
            <a:headEnd len="med" w="med" type="oval"/>
            <a:tailEnd len="med" w="med" type="none"/>
          </a:ln>
        </p:spPr>
      </p:cxnSp>
      <p:sp>
        <p:nvSpPr>
          <p:cNvPr id="769" name="Google Shape;769;p103"/>
          <p:cNvSpPr txBox="1"/>
          <p:nvPr/>
        </p:nvSpPr>
        <p:spPr>
          <a:xfrm>
            <a:off x="3591500" y="2794913"/>
            <a:ext cx="2928900" cy="371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1200"/>
              </a:spcAft>
              <a:buClr>
                <a:schemeClr val="dk1"/>
              </a:buClr>
              <a:buSzPts val="275"/>
              <a:buFont typeface="Arial"/>
              <a:buNone/>
            </a:pPr>
            <a:r>
              <a:rPr b="1" lang="en" sz="1600">
                <a:solidFill>
                  <a:srgbClr val="FAF6E3"/>
                </a:solidFill>
              </a:rPr>
              <a:t>Encoder : ( for 37 Features )</a:t>
            </a:r>
            <a:endParaRPr b="1" sz="1600">
              <a:solidFill>
                <a:srgbClr val="FAF6E3"/>
              </a:solidFill>
            </a:endParaRPr>
          </a:p>
        </p:txBody>
      </p:sp>
      <p:sp>
        <p:nvSpPr>
          <p:cNvPr id="770" name="Google Shape;770;p103"/>
          <p:cNvSpPr txBox="1"/>
          <p:nvPr/>
        </p:nvSpPr>
        <p:spPr>
          <a:xfrm>
            <a:off x="6849450" y="3166025"/>
            <a:ext cx="2149500" cy="1068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1200"/>
              </a:spcAft>
              <a:buNone/>
            </a:pPr>
            <a:r>
              <a:rPr b="1" lang="en">
                <a:solidFill>
                  <a:srgbClr val="FAF6E3"/>
                </a:solidFill>
              </a:rPr>
              <a:t>Validation Loss:</a:t>
            </a:r>
            <a:r>
              <a:rPr lang="en">
                <a:solidFill>
                  <a:srgbClr val="FAF6E3"/>
                </a:solidFill>
              </a:rPr>
              <a:t> 0.6611,                    </a:t>
            </a:r>
            <a:r>
              <a:rPr b="1" lang="en">
                <a:solidFill>
                  <a:srgbClr val="FAF6E3"/>
                </a:solidFill>
              </a:rPr>
              <a:t>Total Loss:</a:t>
            </a:r>
            <a:r>
              <a:rPr lang="en">
                <a:solidFill>
                  <a:srgbClr val="FAF6E3"/>
                </a:solidFill>
              </a:rPr>
              <a:t> 0.1747, </a:t>
            </a:r>
            <a:r>
              <a:rPr b="1" lang="en">
                <a:solidFill>
                  <a:srgbClr val="FAF6E3"/>
                </a:solidFill>
              </a:rPr>
              <a:t>Accuracy:</a:t>
            </a:r>
            <a:r>
              <a:rPr lang="en">
                <a:solidFill>
                  <a:srgbClr val="FAF6E3"/>
                </a:solidFill>
              </a:rPr>
              <a:t> 93.54%,       </a:t>
            </a:r>
            <a:r>
              <a:rPr b="1" lang="en">
                <a:solidFill>
                  <a:srgbClr val="FAF6E3"/>
                </a:solidFill>
              </a:rPr>
              <a:t>AUROC:</a:t>
            </a:r>
            <a:r>
              <a:rPr lang="en">
                <a:solidFill>
                  <a:srgbClr val="FAF6E3"/>
                </a:solidFill>
              </a:rPr>
              <a:t> 99.09%</a:t>
            </a:r>
            <a:endParaRPr>
              <a:solidFill>
                <a:srgbClr val="FAF6E3"/>
              </a:solidFill>
              <a:latin typeface="IBM Plex Serif"/>
              <a:ea typeface="IBM Plex Serif"/>
              <a:cs typeface="IBM Plex Serif"/>
              <a:sym typeface="IBM Plex Serif"/>
            </a:endParaRPr>
          </a:p>
        </p:txBody>
      </p:sp>
      <p:cxnSp>
        <p:nvCxnSpPr>
          <p:cNvPr id="771" name="Google Shape;771;p103"/>
          <p:cNvCxnSpPr/>
          <p:nvPr/>
        </p:nvCxnSpPr>
        <p:spPr>
          <a:xfrm>
            <a:off x="397525" y="386800"/>
            <a:ext cx="8360100" cy="0"/>
          </a:xfrm>
          <a:prstGeom prst="straightConnector1">
            <a:avLst/>
          </a:prstGeom>
          <a:noFill/>
          <a:ln cap="flat" cmpd="sng" w="9525">
            <a:solidFill>
              <a:srgbClr val="3A5171"/>
            </a:solidFill>
            <a:prstDash val="solid"/>
            <a:round/>
            <a:headEnd len="med" w="med" type="none"/>
            <a:tailEnd len="med" w="med" type="none"/>
          </a:ln>
        </p:spPr>
      </p:cxnSp>
      <p:sp>
        <p:nvSpPr>
          <p:cNvPr id="772" name="Google Shape;772;p103"/>
          <p:cNvSpPr txBox="1"/>
          <p:nvPr>
            <p:ph idx="4294967295" type="title"/>
          </p:nvPr>
        </p:nvSpPr>
        <p:spPr>
          <a:xfrm>
            <a:off x="317275" y="378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Results</a:t>
            </a:r>
            <a:endParaRPr b="1" sz="3500">
              <a:solidFill>
                <a:srgbClr val="FAF6E3"/>
              </a:solidFill>
            </a:endParaRPr>
          </a:p>
        </p:txBody>
      </p:sp>
      <p:sp>
        <p:nvSpPr>
          <p:cNvPr id="773" name="Google Shape;773;p103"/>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11</a:t>
            </a:r>
            <a:endParaRPr sz="1200">
              <a:solidFill>
                <a:srgbClr val="FAF6E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104"/>
          <p:cNvPicPr preferRelativeResize="0"/>
          <p:nvPr/>
        </p:nvPicPr>
        <p:blipFill>
          <a:blip r:embed="rId3">
            <a:alphaModFix/>
          </a:blip>
          <a:stretch>
            <a:fillRect/>
          </a:stretch>
        </p:blipFill>
        <p:spPr>
          <a:xfrm>
            <a:off x="152400" y="143850"/>
            <a:ext cx="8839199" cy="4425025"/>
          </a:xfrm>
          <a:prstGeom prst="rect">
            <a:avLst/>
          </a:prstGeom>
          <a:noFill/>
          <a:ln>
            <a:noFill/>
          </a:ln>
        </p:spPr>
      </p:pic>
      <p:sp>
        <p:nvSpPr>
          <p:cNvPr id="779" name="Google Shape;779;p104"/>
          <p:cNvSpPr txBox="1"/>
          <p:nvPr/>
        </p:nvSpPr>
        <p:spPr>
          <a:xfrm>
            <a:off x="8251800" y="4666850"/>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12</a:t>
            </a:r>
            <a:endParaRPr sz="1200">
              <a:solidFill>
                <a:srgbClr val="FAF6E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Gradio Interface For User Interaction</a:t>
            </a:r>
            <a:endParaRPr b="1" sz="3500">
              <a:solidFill>
                <a:srgbClr val="FAF6E3"/>
              </a:solidFill>
            </a:endParaRPr>
          </a:p>
        </p:txBody>
      </p:sp>
      <p:sp>
        <p:nvSpPr>
          <p:cNvPr id="785" name="Google Shape;785;p105"/>
          <p:cNvSpPr txBox="1"/>
          <p:nvPr>
            <p:ph idx="1" type="body"/>
          </p:nvPr>
        </p:nvSpPr>
        <p:spPr>
          <a:xfrm>
            <a:off x="488100" y="1278575"/>
            <a:ext cx="7826100" cy="103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FAF6E3"/>
                </a:solidFill>
              </a:rPr>
              <a:t>The Visual Representation of Gradio Interface for our model is showcased in the below live demo video.</a:t>
            </a:r>
            <a:endParaRPr sz="2100">
              <a:solidFill>
                <a:srgbClr val="FAF6E3"/>
              </a:solidFill>
            </a:endParaRPr>
          </a:p>
        </p:txBody>
      </p:sp>
      <p:sp>
        <p:nvSpPr>
          <p:cNvPr id="786" name="Google Shape;786;p105"/>
          <p:cNvSpPr txBox="1"/>
          <p:nvPr/>
        </p:nvSpPr>
        <p:spPr>
          <a:xfrm>
            <a:off x="488100" y="2571750"/>
            <a:ext cx="8187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FAF6E3"/>
                </a:solidFill>
              </a:rPr>
              <a:t>Live Demo Access Link :</a:t>
            </a:r>
            <a:endParaRPr b="1" sz="2500">
              <a:solidFill>
                <a:srgbClr val="FAF6E3"/>
              </a:solidFill>
            </a:endParaRPr>
          </a:p>
        </p:txBody>
      </p:sp>
      <p:sp>
        <p:nvSpPr>
          <p:cNvPr id="787" name="Google Shape;787;p105"/>
          <p:cNvSpPr txBox="1"/>
          <p:nvPr/>
        </p:nvSpPr>
        <p:spPr>
          <a:xfrm>
            <a:off x="3851100" y="3532650"/>
            <a:ext cx="28872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u="sng">
                <a:solidFill>
                  <a:schemeClr val="hlink"/>
                </a:solidFill>
                <a:hlinkClick r:id="rId3"/>
              </a:rPr>
              <a:t>Click Here</a:t>
            </a:r>
            <a:endParaRPr sz="2600">
              <a:solidFill>
                <a:srgbClr val="FAF6E3"/>
              </a:solidFill>
            </a:endParaRPr>
          </a:p>
        </p:txBody>
      </p:sp>
      <p:sp>
        <p:nvSpPr>
          <p:cNvPr id="788" name="Google Shape;788;p105"/>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13</a:t>
            </a:r>
            <a:endParaRPr sz="1200">
              <a:solidFill>
                <a:srgbClr val="FAF6E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6"/>
          <p:cNvSpPr txBox="1"/>
          <p:nvPr>
            <p:ph type="title"/>
          </p:nvPr>
        </p:nvSpPr>
        <p:spPr>
          <a:xfrm>
            <a:off x="752575" y="28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FAF6E3"/>
                </a:solidFill>
              </a:rPr>
              <a:t>Conclusion</a:t>
            </a:r>
            <a:endParaRPr b="1" sz="3500">
              <a:solidFill>
                <a:srgbClr val="FAF6E3"/>
              </a:solidFill>
            </a:endParaRPr>
          </a:p>
        </p:txBody>
      </p:sp>
      <p:sp>
        <p:nvSpPr>
          <p:cNvPr id="794" name="Google Shape;794;p106"/>
          <p:cNvSpPr txBox="1"/>
          <p:nvPr/>
        </p:nvSpPr>
        <p:spPr>
          <a:xfrm>
            <a:off x="1230425" y="1709425"/>
            <a:ext cx="7929900" cy="10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95" name="Google Shape;795;p106"/>
          <p:cNvSpPr txBox="1"/>
          <p:nvPr/>
        </p:nvSpPr>
        <p:spPr>
          <a:xfrm>
            <a:off x="541700" y="1298175"/>
            <a:ext cx="4672800" cy="308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AF6E3"/>
              </a:buClr>
              <a:buSzPts val="2000"/>
              <a:buChar char="●"/>
            </a:pPr>
            <a:r>
              <a:rPr lang="en" sz="2000">
                <a:solidFill>
                  <a:srgbClr val="FAF6E3"/>
                </a:solidFill>
              </a:rPr>
              <a:t>Integrates semi-supervised learning into cytometry workflows.</a:t>
            </a:r>
            <a:endParaRPr sz="2000">
              <a:solidFill>
                <a:srgbClr val="FAF6E3"/>
              </a:solidFill>
            </a:endParaRPr>
          </a:p>
          <a:p>
            <a:pPr indent="-355600" lvl="0" marL="457200" rtl="0" algn="l">
              <a:spcBef>
                <a:spcPts val="0"/>
              </a:spcBef>
              <a:spcAft>
                <a:spcPts val="0"/>
              </a:spcAft>
              <a:buClr>
                <a:srgbClr val="FAF6E3"/>
              </a:buClr>
              <a:buSzPts val="2000"/>
              <a:buChar char="●"/>
            </a:pPr>
            <a:r>
              <a:rPr lang="en" sz="2000">
                <a:solidFill>
                  <a:srgbClr val="FAF6E3"/>
                </a:solidFill>
              </a:rPr>
              <a:t>Combines labeled and unlabeled data for adaptive clustering.</a:t>
            </a:r>
            <a:endParaRPr sz="2000">
              <a:solidFill>
                <a:srgbClr val="FAF6E3"/>
              </a:solidFill>
            </a:endParaRPr>
          </a:p>
          <a:p>
            <a:pPr indent="-355600" lvl="0" marL="457200" rtl="0" algn="l">
              <a:spcBef>
                <a:spcPts val="0"/>
              </a:spcBef>
              <a:spcAft>
                <a:spcPts val="0"/>
              </a:spcAft>
              <a:buClr>
                <a:srgbClr val="FAF6E3"/>
              </a:buClr>
              <a:buSzPts val="2000"/>
              <a:buChar char="●"/>
            </a:pPr>
            <a:r>
              <a:rPr lang="en" sz="2000">
                <a:solidFill>
                  <a:srgbClr val="FAF6E3"/>
                </a:solidFill>
              </a:rPr>
              <a:t>Enhances cell classification accuracy while reducing reliance on labeled datasets.</a:t>
            </a:r>
            <a:endParaRPr sz="2000">
              <a:solidFill>
                <a:srgbClr val="FAF6E3"/>
              </a:solidFill>
            </a:endParaRPr>
          </a:p>
          <a:p>
            <a:pPr indent="-355600" lvl="0" marL="457200" rtl="0" algn="l">
              <a:spcBef>
                <a:spcPts val="0"/>
              </a:spcBef>
              <a:spcAft>
                <a:spcPts val="0"/>
              </a:spcAft>
              <a:buClr>
                <a:srgbClr val="FAF6E3"/>
              </a:buClr>
              <a:buSzPts val="2000"/>
              <a:buChar char="●"/>
            </a:pPr>
            <a:r>
              <a:rPr lang="en" sz="2000">
                <a:solidFill>
                  <a:srgbClr val="FAF6E3"/>
                </a:solidFill>
              </a:rPr>
              <a:t>Enables efficient, scalable, and precise cytometric analysis.</a:t>
            </a:r>
            <a:endParaRPr sz="2000">
              <a:solidFill>
                <a:srgbClr val="FAF6E3"/>
              </a:solidFill>
            </a:endParaRPr>
          </a:p>
          <a:p>
            <a:pPr indent="0" lvl="0" marL="0" rtl="0" algn="l">
              <a:spcBef>
                <a:spcPts val="0"/>
              </a:spcBef>
              <a:spcAft>
                <a:spcPts val="0"/>
              </a:spcAft>
              <a:buNone/>
            </a:pPr>
            <a:r>
              <a:t/>
            </a:r>
            <a:endParaRPr sz="2000">
              <a:solidFill>
                <a:srgbClr val="FAF6E3"/>
              </a:solidFill>
            </a:endParaRPr>
          </a:p>
        </p:txBody>
      </p:sp>
      <p:pic>
        <p:nvPicPr>
          <p:cNvPr id="796" name="Google Shape;796;p106"/>
          <p:cNvPicPr preferRelativeResize="0"/>
          <p:nvPr/>
        </p:nvPicPr>
        <p:blipFill>
          <a:blip r:embed="rId3">
            <a:alphaModFix/>
          </a:blip>
          <a:stretch>
            <a:fillRect/>
          </a:stretch>
        </p:blipFill>
        <p:spPr>
          <a:xfrm>
            <a:off x="5873212" y="636800"/>
            <a:ext cx="2883975" cy="4114800"/>
          </a:xfrm>
          <a:prstGeom prst="rect">
            <a:avLst/>
          </a:prstGeom>
          <a:noFill/>
          <a:ln>
            <a:noFill/>
          </a:ln>
        </p:spPr>
      </p:pic>
      <p:sp>
        <p:nvSpPr>
          <p:cNvPr id="797" name="Google Shape;797;p106"/>
          <p:cNvSpPr txBox="1"/>
          <p:nvPr/>
        </p:nvSpPr>
        <p:spPr>
          <a:xfrm>
            <a:off x="8251800" y="4751600"/>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14</a:t>
            </a:r>
            <a:endParaRPr sz="1200">
              <a:solidFill>
                <a:srgbClr val="FAF6E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7"/>
          <p:cNvSpPr txBox="1"/>
          <p:nvPr>
            <p:ph type="title"/>
          </p:nvPr>
        </p:nvSpPr>
        <p:spPr>
          <a:xfrm>
            <a:off x="2973825" y="1882825"/>
            <a:ext cx="351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20">
                <a:solidFill>
                  <a:srgbClr val="FAF6E3"/>
                </a:solidFill>
              </a:rPr>
              <a:t>Thank You.</a:t>
            </a:r>
            <a:endParaRPr b="1" sz="3620">
              <a:solidFill>
                <a:srgbClr val="FAF6E3"/>
              </a:solidFill>
            </a:endParaRPr>
          </a:p>
        </p:txBody>
      </p:sp>
      <p:sp>
        <p:nvSpPr>
          <p:cNvPr id="803" name="Google Shape;803;p107"/>
          <p:cNvSpPr txBox="1"/>
          <p:nvPr>
            <p:ph idx="1" type="body"/>
          </p:nvPr>
        </p:nvSpPr>
        <p:spPr>
          <a:xfrm>
            <a:off x="4181275" y="3392600"/>
            <a:ext cx="4598100" cy="1313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b="1" lang="en">
                <a:solidFill>
                  <a:srgbClr val="FAF6E3"/>
                </a:solidFill>
              </a:rPr>
              <a:t>Email :</a:t>
            </a:r>
            <a:r>
              <a:rPr lang="en">
                <a:solidFill>
                  <a:srgbClr val="FAF6E3"/>
                </a:solidFill>
              </a:rPr>
              <a:t> </a:t>
            </a:r>
            <a:r>
              <a:rPr lang="en" u="sng">
                <a:solidFill>
                  <a:schemeClr val="hlink"/>
                </a:solidFill>
                <a:hlinkClick r:id="rId3"/>
              </a:rPr>
              <a:t>likithadadi08@gmail.com</a:t>
            </a:r>
            <a:endParaRPr>
              <a:solidFill>
                <a:srgbClr val="FAF6E3"/>
              </a:solidFill>
            </a:endParaRPr>
          </a:p>
          <a:p>
            <a:pPr indent="0" lvl="0" marL="0" rtl="0" algn="l">
              <a:spcBef>
                <a:spcPts val="1200"/>
              </a:spcBef>
              <a:spcAft>
                <a:spcPts val="0"/>
              </a:spcAft>
              <a:buClr>
                <a:schemeClr val="dk1"/>
              </a:buClr>
              <a:buSzPct val="61111"/>
              <a:buFont typeface="Arial"/>
              <a:buNone/>
            </a:pPr>
            <a:r>
              <a:rPr b="1" lang="en">
                <a:solidFill>
                  <a:srgbClr val="FAF6E3"/>
                </a:solidFill>
              </a:rPr>
              <a:t>Linked In : </a:t>
            </a:r>
            <a:r>
              <a:rPr lang="en">
                <a:solidFill>
                  <a:srgbClr val="FAF6E3"/>
                </a:solidFill>
              </a:rPr>
              <a:t>  </a:t>
            </a:r>
            <a:r>
              <a:rPr lang="en" u="sng">
                <a:solidFill>
                  <a:schemeClr val="hlink"/>
                </a:solidFill>
                <a:hlinkClick r:id="rId4"/>
              </a:rPr>
              <a:t>www.linkedin.com/in/dadilikitha</a:t>
            </a:r>
            <a:endParaRPr>
              <a:solidFill>
                <a:srgbClr val="FAF6E3"/>
              </a:solidFill>
            </a:endParaRPr>
          </a:p>
          <a:p>
            <a:pPr indent="0" lvl="0" marL="0" rtl="0" algn="l">
              <a:spcBef>
                <a:spcPts val="1200"/>
              </a:spcBef>
              <a:spcAft>
                <a:spcPts val="1200"/>
              </a:spcAft>
              <a:buNone/>
            </a:pPr>
            <a:r>
              <a:rPr b="1" lang="en">
                <a:solidFill>
                  <a:srgbClr val="FAF6E3"/>
                </a:solidFill>
              </a:rPr>
              <a:t>GitHub </a:t>
            </a:r>
            <a:r>
              <a:rPr lang="en">
                <a:solidFill>
                  <a:srgbClr val="FAF6E3"/>
                </a:solidFill>
              </a:rPr>
              <a:t>: </a:t>
            </a:r>
            <a:r>
              <a:rPr lang="en" u="sng">
                <a:solidFill>
                  <a:schemeClr val="hlink"/>
                </a:solidFill>
                <a:hlinkClick r:id="rId5"/>
              </a:rPr>
              <a:t>https://github.com/LIKITHAADADI/</a:t>
            </a:r>
            <a:endParaRPr>
              <a:solidFill>
                <a:srgbClr val="FAF6E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5171"/>
        </a:solidFill>
      </p:bgPr>
    </p:bg>
    <p:spTree>
      <p:nvGrpSpPr>
        <p:cNvPr id="611" name="Shape 611"/>
        <p:cNvGrpSpPr/>
        <p:nvPr/>
      </p:nvGrpSpPr>
      <p:grpSpPr>
        <a:xfrm>
          <a:off x="0" y="0"/>
          <a:ext cx="0" cy="0"/>
          <a:chOff x="0" y="0"/>
          <a:chExt cx="0" cy="0"/>
        </a:xfrm>
      </p:grpSpPr>
      <p:sp>
        <p:nvSpPr>
          <p:cNvPr id="612" name="Google Shape;612;p94"/>
          <p:cNvSpPr txBox="1"/>
          <p:nvPr>
            <p:ph idx="1" type="body"/>
          </p:nvPr>
        </p:nvSpPr>
        <p:spPr>
          <a:xfrm>
            <a:off x="5851425" y="672850"/>
            <a:ext cx="3119700" cy="4467000"/>
          </a:xfrm>
          <a:prstGeom prst="rect">
            <a:avLst/>
          </a:prstGeom>
        </p:spPr>
        <p:txBody>
          <a:bodyPr anchorCtr="0" anchor="ctr" bIns="91425" lIns="91425" spcFirstLastPara="1" rIns="91425" wrap="square" tIns="91425">
            <a:noAutofit/>
          </a:bodyPr>
          <a:lstStyle/>
          <a:p>
            <a:pPr indent="0" lvl="0" marL="0" rtl="0" algn="r">
              <a:lnSpc>
                <a:spcPct val="130000"/>
              </a:lnSpc>
              <a:spcBef>
                <a:spcPts val="0"/>
              </a:spcBef>
              <a:spcAft>
                <a:spcPts val="0"/>
              </a:spcAft>
              <a:buNone/>
            </a:pPr>
            <a:r>
              <a:rPr lang="en">
                <a:solidFill>
                  <a:srgbClr val="FAF6E3"/>
                </a:solidFill>
              </a:rPr>
              <a:t>Problem Statement</a:t>
            </a:r>
            <a:endParaRPr>
              <a:solidFill>
                <a:srgbClr val="FAF6E3"/>
              </a:solidFill>
            </a:endParaRPr>
          </a:p>
          <a:p>
            <a:pPr indent="0" lvl="0" marL="0" rtl="0" algn="r">
              <a:lnSpc>
                <a:spcPct val="130000"/>
              </a:lnSpc>
              <a:spcBef>
                <a:spcPts val="0"/>
              </a:spcBef>
              <a:spcAft>
                <a:spcPts val="0"/>
              </a:spcAft>
              <a:buNone/>
            </a:pPr>
            <a:r>
              <a:rPr lang="en">
                <a:solidFill>
                  <a:srgbClr val="FAF6E3"/>
                </a:solidFill>
              </a:rPr>
              <a:t>Data Set</a:t>
            </a:r>
            <a:endParaRPr>
              <a:solidFill>
                <a:srgbClr val="FAF6E3"/>
              </a:solidFill>
            </a:endParaRPr>
          </a:p>
          <a:p>
            <a:pPr indent="0" lvl="0" marL="0" rtl="0" algn="r">
              <a:lnSpc>
                <a:spcPct val="130000"/>
              </a:lnSpc>
              <a:spcBef>
                <a:spcPts val="0"/>
              </a:spcBef>
              <a:spcAft>
                <a:spcPts val="0"/>
              </a:spcAft>
              <a:buNone/>
            </a:pPr>
            <a:r>
              <a:rPr lang="en">
                <a:solidFill>
                  <a:srgbClr val="FAF6E3"/>
                </a:solidFill>
              </a:rPr>
              <a:t>Challenge</a:t>
            </a:r>
            <a:r>
              <a:rPr lang="en">
                <a:solidFill>
                  <a:srgbClr val="FAF6E3"/>
                </a:solidFill>
              </a:rPr>
              <a:t>s</a:t>
            </a:r>
            <a:endParaRPr>
              <a:solidFill>
                <a:srgbClr val="FAF6E3"/>
              </a:solidFill>
            </a:endParaRPr>
          </a:p>
          <a:p>
            <a:pPr indent="0" lvl="0" marL="0" rtl="0" algn="r">
              <a:lnSpc>
                <a:spcPct val="130000"/>
              </a:lnSpc>
              <a:spcBef>
                <a:spcPts val="0"/>
              </a:spcBef>
              <a:spcAft>
                <a:spcPts val="0"/>
              </a:spcAft>
              <a:buNone/>
            </a:pPr>
            <a:r>
              <a:rPr lang="en">
                <a:solidFill>
                  <a:srgbClr val="FAF6E3"/>
                </a:solidFill>
              </a:rPr>
              <a:t>Objectives</a:t>
            </a:r>
            <a:endParaRPr>
              <a:solidFill>
                <a:srgbClr val="FAF6E3"/>
              </a:solidFill>
            </a:endParaRPr>
          </a:p>
          <a:p>
            <a:pPr indent="0" lvl="0" marL="0" rtl="0" algn="r">
              <a:lnSpc>
                <a:spcPct val="130000"/>
              </a:lnSpc>
              <a:spcBef>
                <a:spcPts val="0"/>
              </a:spcBef>
              <a:spcAft>
                <a:spcPts val="0"/>
              </a:spcAft>
              <a:buNone/>
            </a:pPr>
            <a:r>
              <a:rPr lang="en">
                <a:solidFill>
                  <a:srgbClr val="FAF6E3"/>
                </a:solidFill>
              </a:rPr>
              <a:t>Methodologies</a:t>
            </a:r>
            <a:endParaRPr>
              <a:solidFill>
                <a:srgbClr val="FAF6E3"/>
              </a:solidFill>
            </a:endParaRPr>
          </a:p>
          <a:p>
            <a:pPr indent="0" lvl="0" marL="0" rtl="0" algn="r">
              <a:lnSpc>
                <a:spcPct val="130000"/>
              </a:lnSpc>
              <a:spcBef>
                <a:spcPts val="0"/>
              </a:spcBef>
              <a:spcAft>
                <a:spcPts val="0"/>
              </a:spcAft>
              <a:buNone/>
            </a:pPr>
            <a:r>
              <a:rPr lang="en">
                <a:solidFill>
                  <a:srgbClr val="FAF6E3"/>
                </a:solidFill>
              </a:rPr>
              <a:t>Encoder</a:t>
            </a:r>
            <a:endParaRPr>
              <a:solidFill>
                <a:srgbClr val="FAF6E3"/>
              </a:solidFill>
            </a:endParaRPr>
          </a:p>
          <a:p>
            <a:pPr indent="0" lvl="0" marL="0" rtl="0" algn="r">
              <a:lnSpc>
                <a:spcPct val="130000"/>
              </a:lnSpc>
              <a:spcBef>
                <a:spcPts val="0"/>
              </a:spcBef>
              <a:spcAft>
                <a:spcPts val="0"/>
              </a:spcAft>
              <a:buNone/>
            </a:pPr>
            <a:r>
              <a:rPr lang="en">
                <a:solidFill>
                  <a:srgbClr val="FAF6E3"/>
                </a:solidFill>
              </a:rPr>
              <a:t>t-SNE</a:t>
            </a:r>
            <a:endParaRPr>
              <a:solidFill>
                <a:srgbClr val="FAF6E3"/>
              </a:solidFill>
            </a:endParaRPr>
          </a:p>
          <a:p>
            <a:pPr indent="0" lvl="0" marL="0" rtl="0" algn="r">
              <a:lnSpc>
                <a:spcPct val="130000"/>
              </a:lnSpc>
              <a:spcBef>
                <a:spcPts val="0"/>
              </a:spcBef>
              <a:spcAft>
                <a:spcPts val="0"/>
              </a:spcAft>
              <a:buNone/>
            </a:pPr>
            <a:r>
              <a:rPr lang="en">
                <a:solidFill>
                  <a:srgbClr val="FAF6E3"/>
                </a:solidFill>
              </a:rPr>
              <a:t>Semi-Supervised Learning</a:t>
            </a:r>
            <a:endParaRPr>
              <a:solidFill>
                <a:srgbClr val="FAF6E3"/>
              </a:solidFill>
            </a:endParaRPr>
          </a:p>
          <a:p>
            <a:pPr indent="0" lvl="0" marL="0" rtl="0" algn="r">
              <a:lnSpc>
                <a:spcPct val="130000"/>
              </a:lnSpc>
              <a:spcBef>
                <a:spcPts val="0"/>
              </a:spcBef>
              <a:spcAft>
                <a:spcPts val="0"/>
              </a:spcAft>
              <a:buNone/>
            </a:pPr>
            <a:r>
              <a:rPr lang="en">
                <a:solidFill>
                  <a:srgbClr val="FAF6E3"/>
                </a:solidFill>
              </a:rPr>
              <a:t>Results</a:t>
            </a:r>
            <a:endParaRPr>
              <a:solidFill>
                <a:srgbClr val="FAF6E3"/>
              </a:solidFill>
            </a:endParaRPr>
          </a:p>
          <a:p>
            <a:pPr indent="0" lvl="0" marL="0" rtl="0" algn="r">
              <a:lnSpc>
                <a:spcPct val="130000"/>
              </a:lnSpc>
              <a:spcBef>
                <a:spcPts val="0"/>
              </a:spcBef>
              <a:spcAft>
                <a:spcPts val="0"/>
              </a:spcAft>
              <a:buNone/>
            </a:pPr>
            <a:r>
              <a:rPr lang="en">
                <a:solidFill>
                  <a:srgbClr val="FAF6E3"/>
                </a:solidFill>
              </a:rPr>
              <a:t>Gradio Interface - Live Demo</a:t>
            </a:r>
            <a:endParaRPr>
              <a:solidFill>
                <a:srgbClr val="FAF6E3"/>
              </a:solidFill>
            </a:endParaRPr>
          </a:p>
          <a:p>
            <a:pPr indent="0" lvl="0" marL="0" rtl="0" algn="r">
              <a:lnSpc>
                <a:spcPct val="130000"/>
              </a:lnSpc>
              <a:spcBef>
                <a:spcPts val="0"/>
              </a:spcBef>
              <a:spcAft>
                <a:spcPts val="0"/>
              </a:spcAft>
              <a:buNone/>
            </a:pPr>
            <a:r>
              <a:rPr lang="en">
                <a:solidFill>
                  <a:srgbClr val="FAF6E3"/>
                </a:solidFill>
              </a:rPr>
              <a:t>Conclusion</a:t>
            </a:r>
            <a:endParaRPr>
              <a:solidFill>
                <a:srgbClr val="FAF6E3"/>
              </a:solidFill>
            </a:endParaRPr>
          </a:p>
          <a:p>
            <a:pPr indent="0" lvl="0" marL="0" rtl="0" algn="r">
              <a:lnSpc>
                <a:spcPct val="130000"/>
              </a:lnSpc>
              <a:spcBef>
                <a:spcPts val="0"/>
              </a:spcBef>
              <a:spcAft>
                <a:spcPts val="0"/>
              </a:spcAft>
              <a:buNone/>
            </a:pPr>
            <a:r>
              <a:rPr lang="en">
                <a:solidFill>
                  <a:srgbClr val="FAF6E3"/>
                </a:solidFill>
              </a:rPr>
              <a:t>Thank You</a:t>
            </a:r>
            <a:endParaRPr>
              <a:solidFill>
                <a:srgbClr val="FAF6E3"/>
              </a:solidFill>
            </a:endParaRPr>
          </a:p>
        </p:txBody>
      </p:sp>
      <p:cxnSp>
        <p:nvCxnSpPr>
          <p:cNvPr id="613" name="Google Shape;613;p94"/>
          <p:cNvCxnSpPr/>
          <p:nvPr/>
        </p:nvCxnSpPr>
        <p:spPr>
          <a:xfrm flipH="1" rot="10800000">
            <a:off x="479300" y="1160550"/>
            <a:ext cx="6466200" cy="27900"/>
          </a:xfrm>
          <a:prstGeom prst="straightConnector1">
            <a:avLst/>
          </a:prstGeom>
          <a:noFill/>
          <a:ln cap="flat" cmpd="sng" w="9525">
            <a:solidFill>
              <a:srgbClr val="FAF6E3"/>
            </a:solidFill>
            <a:prstDash val="dot"/>
            <a:round/>
            <a:headEnd len="med" w="med" type="none"/>
            <a:tailEnd len="med" w="med" type="none"/>
          </a:ln>
        </p:spPr>
      </p:cxnSp>
      <p:cxnSp>
        <p:nvCxnSpPr>
          <p:cNvPr id="614" name="Google Shape;614;p94"/>
          <p:cNvCxnSpPr/>
          <p:nvPr/>
        </p:nvCxnSpPr>
        <p:spPr>
          <a:xfrm flipH="1" rot="10800000">
            <a:off x="489075" y="1542363"/>
            <a:ext cx="7445700" cy="18900"/>
          </a:xfrm>
          <a:prstGeom prst="straightConnector1">
            <a:avLst/>
          </a:prstGeom>
          <a:noFill/>
          <a:ln cap="flat" cmpd="sng" w="9525">
            <a:solidFill>
              <a:srgbClr val="FAF6E3"/>
            </a:solidFill>
            <a:prstDash val="dot"/>
            <a:round/>
            <a:headEnd len="med" w="med" type="none"/>
            <a:tailEnd len="med" w="med" type="none"/>
          </a:ln>
        </p:spPr>
      </p:cxnSp>
      <p:cxnSp>
        <p:nvCxnSpPr>
          <p:cNvPr id="615" name="Google Shape;615;p94"/>
          <p:cNvCxnSpPr/>
          <p:nvPr/>
        </p:nvCxnSpPr>
        <p:spPr>
          <a:xfrm flipH="1" rot="10800000">
            <a:off x="442550" y="1834138"/>
            <a:ext cx="7302900" cy="49800"/>
          </a:xfrm>
          <a:prstGeom prst="straightConnector1">
            <a:avLst/>
          </a:prstGeom>
          <a:noFill/>
          <a:ln cap="flat" cmpd="sng" w="9525">
            <a:solidFill>
              <a:srgbClr val="FAF6E3"/>
            </a:solidFill>
            <a:prstDash val="dot"/>
            <a:round/>
            <a:headEnd len="med" w="med" type="none"/>
            <a:tailEnd len="med" w="med" type="none"/>
          </a:ln>
        </p:spPr>
      </p:cxnSp>
      <p:cxnSp>
        <p:nvCxnSpPr>
          <p:cNvPr id="616" name="Google Shape;616;p94"/>
          <p:cNvCxnSpPr/>
          <p:nvPr/>
        </p:nvCxnSpPr>
        <p:spPr>
          <a:xfrm flipH="1" rot="10800000">
            <a:off x="495625" y="2095300"/>
            <a:ext cx="7217100" cy="33000"/>
          </a:xfrm>
          <a:prstGeom prst="straightConnector1">
            <a:avLst/>
          </a:prstGeom>
          <a:noFill/>
          <a:ln cap="flat" cmpd="sng" w="9525">
            <a:solidFill>
              <a:srgbClr val="FAF6E3"/>
            </a:solidFill>
            <a:prstDash val="dot"/>
            <a:round/>
            <a:headEnd len="med" w="med" type="none"/>
            <a:tailEnd len="med" w="med" type="none"/>
          </a:ln>
        </p:spPr>
      </p:cxnSp>
      <p:cxnSp>
        <p:nvCxnSpPr>
          <p:cNvPr id="617" name="Google Shape;617;p94"/>
          <p:cNvCxnSpPr/>
          <p:nvPr/>
        </p:nvCxnSpPr>
        <p:spPr>
          <a:xfrm flipH="1" rot="10800000">
            <a:off x="457425" y="2454513"/>
            <a:ext cx="6912300" cy="3000"/>
          </a:xfrm>
          <a:prstGeom prst="straightConnector1">
            <a:avLst/>
          </a:prstGeom>
          <a:noFill/>
          <a:ln cap="flat" cmpd="sng" w="9525">
            <a:solidFill>
              <a:srgbClr val="FAF6E3"/>
            </a:solidFill>
            <a:prstDash val="dot"/>
            <a:round/>
            <a:headEnd len="med" w="med" type="none"/>
            <a:tailEnd len="med" w="med" type="none"/>
          </a:ln>
        </p:spPr>
      </p:cxnSp>
      <p:cxnSp>
        <p:nvCxnSpPr>
          <p:cNvPr id="618" name="Google Shape;618;p94"/>
          <p:cNvCxnSpPr/>
          <p:nvPr/>
        </p:nvCxnSpPr>
        <p:spPr>
          <a:xfrm flipH="1" rot="10800000">
            <a:off x="438450" y="2780138"/>
            <a:ext cx="7742100" cy="48600"/>
          </a:xfrm>
          <a:prstGeom prst="straightConnector1">
            <a:avLst/>
          </a:prstGeom>
          <a:noFill/>
          <a:ln cap="flat" cmpd="sng" w="9525">
            <a:solidFill>
              <a:srgbClr val="FAF6E3"/>
            </a:solidFill>
            <a:prstDash val="dot"/>
            <a:round/>
            <a:headEnd len="med" w="med" type="none"/>
            <a:tailEnd len="med" w="med" type="none"/>
          </a:ln>
        </p:spPr>
      </p:cxnSp>
      <p:cxnSp>
        <p:nvCxnSpPr>
          <p:cNvPr id="619" name="Google Shape;619;p94"/>
          <p:cNvCxnSpPr/>
          <p:nvPr/>
        </p:nvCxnSpPr>
        <p:spPr>
          <a:xfrm flipH="1" rot="10800000">
            <a:off x="495625" y="3091575"/>
            <a:ext cx="7576200" cy="31200"/>
          </a:xfrm>
          <a:prstGeom prst="straightConnector1">
            <a:avLst/>
          </a:prstGeom>
          <a:noFill/>
          <a:ln cap="flat" cmpd="sng" w="9525">
            <a:solidFill>
              <a:srgbClr val="FAF6E3"/>
            </a:solidFill>
            <a:prstDash val="dot"/>
            <a:round/>
            <a:headEnd len="med" w="med" type="none"/>
            <a:tailEnd len="med" w="med" type="none"/>
          </a:ln>
        </p:spPr>
      </p:cxnSp>
      <p:cxnSp>
        <p:nvCxnSpPr>
          <p:cNvPr id="620" name="Google Shape;620;p94"/>
          <p:cNvCxnSpPr/>
          <p:nvPr/>
        </p:nvCxnSpPr>
        <p:spPr>
          <a:xfrm flipH="1" rot="10800000">
            <a:off x="479175" y="3368950"/>
            <a:ext cx="5763900" cy="65400"/>
          </a:xfrm>
          <a:prstGeom prst="straightConnector1">
            <a:avLst/>
          </a:prstGeom>
          <a:noFill/>
          <a:ln cap="flat" cmpd="sng" w="9525">
            <a:solidFill>
              <a:srgbClr val="FAF6E3"/>
            </a:solidFill>
            <a:prstDash val="dot"/>
            <a:round/>
            <a:headEnd len="med" w="med" type="none"/>
            <a:tailEnd len="med" w="med" type="none"/>
          </a:ln>
        </p:spPr>
      </p:cxnSp>
      <p:cxnSp>
        <p:nvCxnSpPr>
          <p:cNvPr id="621" name="Google Shape;621;p94"/>
          <p:cNvCxnSpPr/>
          <p:nvPr/>
        </p:nvCxnSpPr>
        <p:spPr>
          <a:xfrm flipH="1" rot="10800000">
            <a:off x="462850" y="3744700"/>
            <a:ext cx="7527300" cy="48900"/>
          </a:xfrm>
          <a:prstGeom prst="straightConnector1">
            <a:avLst/>
          </a:prstGeom>
          <a:noFill/>
          <a:ln cap="flat" cmpd="sng" w="9525">
            <a:solidFill>
              <a:srgbClr val="FAF6E3"/>
            </a:solidFill>
            <a:prstDash val="dot"/>
            <a:round/>
            <a:headEnd len="med" w="med" type="none"/>
            <a:tailEnd len="med" w="med" type="none"/>
          </a:ln>
        </p:spPr>
      </p:cxnSp>
      <p:sp>
        <p:nvSpPr>
          <p:cNvPr id="622" name="Google Shape;622;p94"/>
          <p:cNvSpPr txBox="1"/>
          <p:nvPr>
            <p:ph idx="4" type="title"/>
          </p:nvPr>
        </p:nvSpPr>
        <p:spPr>
          <a:xfrm>
            <a:off x="384300" y="146150"/>
            <a:ext cx="7850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870">
                <a:solidFill>
                  <a:srgbClr val="FAF6E3"/>
                </a:solidFill>
              </a:rPr>
              <a:t>TABLE OF CONTENTS</a:t>
            </a:r>
            <a:endParaRPr sz="5870">
              <a:solidFill>
                <a:srgbClr val="FAF6E3"/>
              </a:solidFill>
            </a:endParaRPr>
          </a:p>
        </p:txBody>
      </p:sp>
      <p:cxnSp>
        <p:nvCxnSpPr>
          <p:cNvPr id="623" name="Google Shape;623;p94"/>
          <p:cNvCxnSpPr/>
          <p:nvPr/>
        </p:nvCxnSpPr>
        <p:spPr>
          <a:xfrm flipH="1" rot="10800000">
            <a:off x="479300" y="4055000"/>
            <a:ext cx="5568000" cy="22800"/>
          </a:xfrm>
          <a:prstGeom prst="straightConnector1">
            <a:avLst/>
          </a:prstGeom>
          <a:noFill/>
          <a:ln cap="flat" cmpd="sng" w="9525">
            <a:solidFill>
              <a:srgbClr val="FAF6E3"/>
            </a:solidFill>
            <a:prstDash val="dot"/>
            <a:round/>
            <a:headEnd len="med" w="med" type="none"/>
            <a:tailEnd len="med" w="med" type="none"/>
          </a:ln>
        </p:spPr>
      </p:cxnSp>
      <p:cxnSp>
        <p:nvCxnSpPr>
          <p:cNvPr id="624" name="Google Shape;624;p94"/>
          <p:cNvCxnSpPr/>
          <p:nvPr/>
        </p:nvCxnSpPr>
        <p:spPr>
          <a:xfrm flipH="1" rot="10800000">
            <a:off x="495625" y="4682250"/>
            <a:ext cx="7249800" cy="15300"/>
          </a:xfrm>
          <a:prstGeom prst="straightConnector1">
            <a:avLst/>
          </a:prstGeom>
          <a:noFill/>
          <a:ln cap="flat" cmpd="sng" w="9525">
            <a:solidFill>
              <a:srgbClr val="FAF6E3"/>
            </a:solidFill>
            <a:prstDash val="dot"/>
            <a:round/>
            <a:headEnd len="med" w="med" type="none"/>
            <a:tailEnd len="med" w="med" type="none"/>
          </a:ln>
        </p:spPr>
      </p:cxnSp>
      <p:sp>
        <p:nvSpPr>
          <p:cNvPr id="625" name="Google Shape;625;p94"/>
          <p:cNvSpPr txBox="1"/>
          <p:nvPr/>
        </p:nvSpPr>
        <p:spPr>
          <a:xfrm>
            <a:off x="163275" y="995988"/>
            <a:ext cx="462900" cy="3151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1</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2</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3</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4</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5</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6</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7</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8</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9</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10</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11</a:t>
            </a:r>
            <a:endParaRPr sz="1600">
              <a:solidFill>
                <a:srgbClr val="FAF6E3"/>
              </a:solidFill>
              <a:latin typeface="Inter"/>
              <a:ea typeface="Inter"/>
              <a:cs typeface="Inter"/>
              <a:sym typeface="Inter"/>
            </a:endParaRPr>
          </a:p>
          <a:p>
            <a:pPr indent="0" lvl="0" marL="0" rtl="0" algn="l">
              <a:lnSpc>
                <a:spcPct val="130000"/>
              </a:lnSpc>
              <a:spcBef>
                <a:spcPts val="0"/>
              </a:spcBef>
              <a:spcAft>
                <a:spcPts val="0"/>
              </a:spcAft>
              <a:buNone/>
            </a:pPr>
            <a:r>
              <a:rPr lang="en" sz="1600">
                <a:solidFill>
                  <a:srgbClr val="FAF6E3"/>
                </a:solidFill>
                <a:latin typeface="Inter"/>
                <a:ea typeface="Inter"/>
                <a:cs typeface="Inter"/>
                <a:sym typeface="Inter"/>
              </a:rPr>
              <a:t>12</a:t>
            </a:r>
            <a:endParaRPr sz="1600">
              <a:solidFill>
                <a:srgbClr val="FAF6E3"/>
              </a:solidFill>
              <a:latin typeface="Inter"/>
              <a:ea typeface="Inter"/>
              <a:cs typeface="Inter"/>
              <a:sym typeface="Inter"/>
            </a:endParaRPr>
          </a:p>
        </p:txBody>
      </p:sp>
      <p:cxnSp>
        <p:nvCxnSpPr>
          <p:cNvPr id="626" name="Google Shape;626;p94"/>
          <p:cNvCxnSpPr/>
          <p:nvPr/>
        </p:nvCxnSpPr>
        <p:spPr>
          <a:xfrm flipH="1" rot="10800000">
            <a:off x="495625" y="4372375"/>
            <a:ext cx="7249800" cy="15300"/>
          </a:xfrm>
          <a:prstGeom prst="straightConnector1">
            <a:avLst/>
          </a:prstGeom>
          <a:noFill/>
          <a:ln cap="flat" cmpd="sng" w="9525">
            <a:solidFill>
              <a:srgbClr val="FAF6E3"/>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5"/>
          <p:cNvSpPr txBox="1"/>
          <p:nvPr>
            <p:ph type="title"/>
          </p:nvPr>
        </p:nvSpPr>
        <p:spPr>
          <a:xfrm>
            <a:off x="311700" y="396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520">
                <a:solidFill>
                  <a:srgbClr val="FAF6E3"/>
                </a:solidFill>
              </a:rPr>
              <a:t>Problem Statement</a:t>
            </a:r>
            <a:endParaRPr b="1" sz="3520">
              <a:solidFill>
                <a:srgbClr val="FAF6E3"/>
              </a:solidFill>
            </a:endParaRPr>
          </a:p>
        </p:txBody>
      </p:sp>
      <p:sp>
        <p:nvSpPr>
          <p:cNvPr id="632" name="Google Shape;632;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FAF6E3"/>
                </a:solidFill>
              </a:rPr>
              <a:t>Cyto Auto Cluster aims to integrate semi-supervised learning approaches within cytometry workflows. By utilizing both labeled and unlabeled data, this project seeks to develop a robust clustering algorithm that can adaptively learn from the inherent structure of cytometric data. This innovative approach not only aims to enhance the accuracy of cell classification but also to reduce the reliance on extensive labeled datasets, which can be labor-intensive and time-consuming to create.</a:t>
            </a:r>
            <a:endParaRPr sz="2100">
              <a:solidFill>
                <a:srgbClr val="FAF6E3"/>
              </a:solidFill>
            </a:endParaRPr>
          </a:p>
        </p:txBody>
      </p:sp>
      <p:sp>
        <p:nvSpPr>
          <p:cNvPr id="633" name="Google Shape;633;p95"/>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03</a:t>
            </a:r>
            <a:endParaRPr sz="1200">
              <a:solidFill>
                <a:srgbClr val="FAF6E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6"/>
          <p:cNvSpPr txBox="1"/>
          <p:nvPr>
            <p:ph type="title"/>
          </p:nvPr>
        </p:nvSpPr>
        <p:spPr>
          <a:xfrm>
            <a:off x="464100" y="34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rgbClr val="FAF6E3"/>
                </a:solidFill>
              </a:rPr>
              <a:t>Data set</a:t>
            </a:r>
            <a:endParaRPr b="1" sz="3520">
              <a:solidFill>
                <a:srgbClr val="FAF6E3"/>
              </a:solidFill>
            </a:endParaRPr>
          </a:p>
        </p:txBody>
      </p:sp>
      <p:sp>
        <p:nvSpPr>
          <p:cNvPr id="639" name="Google Shape;639;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nmdbvjxcjvbdkj</a:t>
            </a:r>
            <a:endParaRPr/>
          </a:p>
        </p:txBody>
      </p:sp>
      <p:pic>
        <p:nvPicPr>
          <p:cNvPr id="640" name="Google Shape;640;p96"/>
          <p:cNvPicPr preferRelativeResize="0"/>
          <p:nvPr/>
        </p:nvPicPr>
        <p:blipFill>
          <a:blip r:embed="rId3">
            <a:alphaModFix/>
          </a:blip>
          <a:stretch>
            <a:fillRect/>
          </a:stretch>
        </p:blipFill>
        <p:spPr>
          <a:xfrm>
            <a:off x="464100" y="1317438"/>
            <a:ext cx="5151650" cy="2508625"/>
          </a:xfrm>
          <a:prstGeom prst="rect">
            <a:avLst/>
          </a:prstGeom>
          <a:noFill/>
          <a:ln>
            <a:noFill/>
          </a:ln>
        </p:spPr>
      </p:pic>
      <p:pic>
        <p:nvPicPr>
          <p:cNvPr id="641" name="Google Shape;641;p96"/>
          <p:cNvPicPr preferRelativeResize="0"/>
          <p:nvPr/>
        </p:nvPicPr>
        <p:blipFill>
          <a:blip r:embed="rId4">
            <a:alphaModFix/>
          </a:blip>
          <a:stretch>
            <a:fillRect/>
          </a:stretch>
        </p:blipFill>
        <p:spPr>
          <a:xfrm>
            <a:off x="5881688" y="445013"/>
            <a:ext cx="2790825" cy="4295775"/>
          </a:xfrm>
          <a:prstGeom prst="rect">
            <a:avLst/>
          </a:prstGeom>
          <a:noFill/>
          <a:ln>
            <a:noFill/>
          </a:ln>
        </p:spPr>
      </p:pic>
      <p:sp>
        <p:nvSpPr>
          <p:cNvPr id="642" name="Google Shape;642;p96"/>
          <p:cNvSpPr txBox="1"/>
          <p:nvPr/>
        </p:nvSpPr>
        <p:spPr>
          <a:xfrm>
            <a:off x="8251800" y="4740800"/>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04</a:t>
            </a:r>
            <a:endParaRPr sz="1200">
              <a:solidFill>
                <a:srgbClr val="FAF6E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cxnSp>
        <p:nvCxnSpPr>
          <p:cNvPr id="647" name="Google Shape;647;p97"/>
          <p:cNvCxnSpPr/>
          <p:nvPr/>
        </p:nvCxnSpPr>
        <p:spPr>
          <a:xfrm rot="10800000">
            <a:off x="2642038" y="2647950"/>
            <a:ext cx="633600" cy="0"/>
          </a:xfrm>
          <a:prstGeom prst="straightConnector1">
            <a:avLst/>
          </a:prstGeom>
          <a:noFill/>
          <a:ln cap="flat" cmpd="sng" w="9525">
            <a:solidFill>
              <a:srgbClr val="C27BA0"/>
            </a:solidFill>
            <a:prstDash val="solid"/>
            <a:round/>
            <a:headEnd len="sm" w="sm" type="none"/>
            <a:tailEnd len="med" w="med" type="oval"/>
          </a:ln>
        </p:spPr>
      </p:cxnSp>
      <p:grpSp>
        <p:nvGrpSpPr>
          <p:cNvPr id="648" name="Google Shape;648;p97"/>
          <p:cNvGrpSpPr/>
          <p:nvPr/>
        </p:nvGrpSpPr>
        <p:grpSpPr>
          <a:xfrm>
            <a:off x="5209838" y="728475"/>
            <a:ext cx="3610663" cy="1621500"/>
            <a:chOff x="5209838" y="728475"/>
            <a:chExt cx="3610663" cy="1621500"/>
          </a:xfrm>
        </p:grpSpPr>
        <p:sp>
          <p:nvSpPr>
            <p:cNvPr id="649" name="Google Shape;649;p97"/>
            <p:cNvSpPr txBox="1"/>
            <p:nvPr/>
          </p:nvSpPr>
          <p:spPr>
            <a:xfrm>
              <a:off x="6696500" y="728475"/>
              <a:ext cx="2124000" cy="16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AF6E3"/>
                  </a:solidFill>
                  <a:latin typeface="Roboto"/>
                  <a:ea typeface="Roboto"/>
                  <a:cs typeface="Roboto"/>
                  <a:sym typeface="Roboto"/>
                </a:rPr>
                <a:t> HIGH DIMENSIONALITY </a:t>
              </a:r>
              <a:endParaRPr b="1" sz="1200">
                <a:solidFill>
                  <a:srgbClr val="FAF6E3"/>
                </a:solidFill>
                <a:latin typeface="Roboto"/>
                <a:ea typeface="Roboto"/>
                <a:cs typeface="Roboto"/>
                <a:sym typeface="Roboto"/>
              </a:endParaRPr>
            </a:p>
            <a:p>
              <a:pPr indent="0" lvl="0" marL="0" rtl="0" algn="l">
                <a:spcBef>
                  <a:spcPts val="1600"/>
                </a:spcBef>
                <a:spcAft>
                  <a:spcPts val="0"/>
                </a:spcAft>
                <a:buNone/>
              </a:pPr>
              <a:r>
                <a:rPr lang="en" sz="1200">
                  <a:solidFill>
                    <a:srgbClr val="FAF6E3"/>
                  </a:solidFill>
                  <a:latin typeface="Roboto"/>
                  <a:ea typeface="Roboto"/>
                  <a:cs typeface="Roboto"/>
                  <a:sym typeface="Roboto"/>
                </a:rPr>
                <a:t>THOUSANDS OF FEATURES</a:t>
              </a:r>
              <a:r>
                <a:rPr b="1" lang="en" sz="1200">
                  <a:solidFill>
                    <a:srgbClr val="FAF6E3"/>
                  </a:solidFill>
                  <a:latin typeface="Roboto"/>
                  <a:ea typeface="Roboto"/>
                  <a:cs typeface="Roboto"/>
                  <a:sym typeface="Roboto"/>
                </a:rPr>
                <a:t> </a:t>
              </a:r>
              <a:endParaRPr b="1" sz="1200">
                <a:solidFill>
                  <a:srgbClr val="FAF6E3"/>
                </a:solidFill>
                <a:latin typeface="Roboto"/>
                <a:ea typeface="Roboto"/>
                <a:cs typeface="Roboto"/>
                <a:sym typeface="Roboto"/>
              </a:endParaRPr>
            </a:p>
            <a:p>
              <a:pPr indent="0" lvl="0" marL="0" rtl="0" algn="l">
                <a:spcBef>
                  <a:spcPts val="1600"/>
                </a:spcBef>
                <a:spcAft>
                  <a:spcPts val="1600"/>
                </a:spcAft>
                <a:buNone/>
              </a:pPr>
              <a:r>
                <a:rPr b="1" lang="en" sz="1200">
                  <a:solidFill>
                    <a:srgbClr val="FAF6E3"/>
                  </a:solidFill>
                  <a:latin typeface="Roboto"/>
                  <a:ea typeface="Roboto"/>
                  <a:cs typeface="Roboto"/>
                  <a:sym typeface="Roboto"/>
                </a:rPr>
                <a:t>SOLUTION:                     </a:t>
              </a:r>
              <a:r>
                <a:rPr lang="en" sz="1200">
                  <a:solidFill>
                    <a:srgbClr val="FAF6E3"/>
                  </a:solidFill>
                  <a:latin typeface="Roboto"/>
                  <a:ea typeface="Roboto"/>
                  <a:cs typeface="Roboto"/>
                  <a:sym typeface="Roboto"/>
                </a:rPr>
                <a:t>FEATURE SELECTION</a:t>
              </a:r>
              <a:endParaRPr sz="800">
                <a:solidFill>
                  <a:srgbClr val="FAF6E3"/>
                </a:solidFill>
                <a:latin typeface="Roboto"/>
                <a:ea typeface="Roboto"/>
                <a:cs typeface="Roboto"/>
                <a:sym typeface="Roboto"/>
              </a:endParaRPr>
            </a:p>
          </p:txBody>
        </p:sp>
        <p:cxnSp>
          <p:nvCxnSpPr>
            <p:cNvPr id="650" name="Google Shape;650;p97"/>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651" name="Google Shape;651;p97"/>
          <p:cNvGrpSpPr/>
          <p:nvPr/>
        </p:nvGrpSpPr>
        <p:grpSpPr>
          <a:xfrm>
            <a:off x="2662213" y="728463"/>
            <a:ext cx="3814835" cy="3790597"/>
            <a:chOff x="2662213" y="676344"/>
            <a:chExt cx="3814835" cy="3790597"/>
          </a:xfrm>
        </p:grpSpPr>
        <p:sp>
          <p:nvSpPr>
            <p:cNvPr id="652" name="Google Shape;652;p97"/>
            <p:cNvSpPr/>
            <p:nvPr/>
          </p:nvSpPr>
          <p:spPr>
            <a:xfrm rot="3600185">
              <a:off x="3169983" y="1184511"/>
              <a:ext cx="2774659" cy="2774659"/>
            </a:xfrm>
            <a:prstGeom prst="blockArc">
              <a:avLst>
                <a:gd fmla="val 12622480" name="adj1"/>
                <a:gd fmla="val 19781569" name="adj2"/>
                <a:gd fmla="val 20773" name="adj3"/>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7"/>
            <p:cNvSpPr/>
            <p:nvPr/>
          </p:nvSpPr>
          <p:spPr>
            <a:xfrm rot="10800000">
              <a:off x="3183490" y="1163229"/>
              <a:ext cx="2774700" cy="2774700"/>
            </a:xfrm>
            <a:prstGeom prst="blockArc">
              <a:avLst>
                <a:gd fmla="val 12622480" name="adj1"/>
                <a:gd fmla="val 19662822" name="adj2"/>
                <a:gd fmla="val 20729" name="adj3"/>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7"/>
            <p:cNvSpPr/>
            <p:nvPr/>
          </p:nvSpPr>
          <p:spPr>
            <a:xfrm rot="-3600185">
              <a:off x="3194618" y="1184114"/>
              <a:ext cx="2774659" cy="2774659"/>
            </a:xfrm>
            <a:prstGeom prst="blockArc">
              <a:avLst>
                <a:gd fmla="val 12622480" name="adj1"/>
                <a:gd fmla="val 19703271" name="adj2"/>
                <a:gd fmla="val 20851" name="adj3"/>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97"/>
            <p:cNvGrpSpPr/>
            <p:nvPr/>
          </p:nvGrpSpPr>
          <p:grpSpPr>
            <a:xfrm rot="-7200165">
              <a:off x="3337679" y="2826785"/>
              <a:ext cx="585011" cy="585536"/>
              <a:chOff x="1967628" y="812211"/>
              <a:chExt cx="588000" cy="588000"/>
            </a:xfrm>
          </p:grpSpPr>
          <p:sp>
            <p:nvSpPr>
              <p:cNvPr id="656" name="Google Shape;656;p97"/>
              <p:cNvSpPr/>
              <p:nvPr/>
            </p:nvSpPr>
            <p:spPr>
              <a:xfrm rot="39023">
                <a:off x="1970909" y="815492"/>
                <a:ext cx="581437" cy="581437"/>
              </a:xfrm>
              <a:prstGeom prst="pie">
                <a:avLst>
                  <a:gd fmla="val 6190354" name="adj1"/>
                  <a:gd fmla="val 14996165" name="adj2"/>
                </a:avLst>
              </a:prstGeom>
              <a:solidFill>
                <a:srgbClr val="D5A6B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7"/>
              <p:cNvSpPr/>
              <p:nvPr/>
            </p:nvSpPr>
            <p:spPr>
              <a:xfrm rot="10800000">
                <a:off x="1970875" y="815525"/>
                <a:ext cx="581400" cy="581400"/>
              </a:xfrm>
              <a:prstGeom prst="pie">
                <a:avLst>
                  <a:gd fmla="val 4028252" name="adj1"/>
                  <a:gd fmla="val 17183677"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97"/>
            <p:cNvGrpSpPr/>
            <p:nvPr/>
          </p:nvGrpSpPr>
          <p:grpSpPr>
            <a:xfrm>
              <a:off x="4264097" y="1180331"/>
              <a:ext cx="585001" cy="585530"/>
              <a:chOff x="1970048" y="811613"/>
              <a:chExt cx="588000" cy="588000"/>
            </a:xfrm>
          </p:grpSpPr>
          <p:sp>
            <p:nvSpPr>
              <p:cNvPr id="659" name="Google Shape;659;p97"/>
              <p:cNvSpPr/>
              <p:nvPr/>
            </p:nvSpPr>
            <p:spPr>
              <a:xfrm rot="39023">
                <a:off x="1973329" y="814894"/>
                <a:ext cx="581437" cy="581437"/>
              </a:xfrm>
              <a:prstGeom prst="pie">
                <a:avLst>
                  <a:gd fmla="val 6190354" name="adj1"/>
                  <a:gd fmla="val 14996165" name="adj2"/>
                </a:avLst>
              </a:prstGeom>
              <a:solidFill>
                <a:srgbClr val="D5A6B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7"/>
              <p:cNvSpPr/>
              <p:nvPr/>
            </p:nvSpPr>
            <p:spPr>
              <a:xfrm rot="10800000">
                <a:off x="1973295" y="814927"/>
                <a:ext cx="581400" cy="581400"/>
              </a:xfrm>
              <a:prstGeom prst="pie">
                <a:avLst>
                  <a:gd fmla="val 4028252" name="adj1"/>
                  <a:gd fmla="val 17183677"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97"/>
            <p:cNvGrpSpPr/>
            <p:nvPr/>
          </p:nvGrpSpPr>
          <p:grpSpPr>
            <a:xfrm rot="7200165">
              <a:off x="5229930" y="2804716"/>
              <a:ext cx="585011" cy="585536"/>
              <a:chOff x="1977085" y="811649"/>
              <a:chExt cx="588000" cy="588000"/>
            </a:xfrm>
          </p:grpSpPr>
          <p:sp>
            <p:nvSpPr>
              <p:cNvPr id="662" name="Google Shape;662;p97"/>
              <p:cNvSpPr/>
              <p:nvPr/>
            </p:nvSpPr>
            <p:spPr>
              <a:xfrm rot="39023">
                <a:off x="1980366" y="814930"/>
                <a:ext cx="581437" cy="581437"/>
              </a:xfrm>
              <a:prstGeom prst="pie">
                <a:avLst>
                  <a:gd fmla="val 6190354" name="adj1"/>
                  <a:gd fmla="val 14996165" name="adj2"/>
                </a:avLst>
              </a:prstGeom>
              <a:solidFill>
                <a:srgbClr val="D5A6B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7"/>
              <p:cNvSpPr/>
              <p:nvPr/>
            </p:nvSpPr>
            <p:spPr>
              <a:xfrm rot="10800000">
                <a:off x="1980332" y="814963"/>
                <a:ext cx="581400" cy="581400"/>
              </a:xfrm>
              <a:prstGeom prst="pie">
                <a:avLst>
                  <a:gd fmla="val 4028252" name="adj1"/>
                  <a:gd fmla="val 17183677"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97"/>
            <p:cNvSpPr txBox="1"/>
            <p:nvPr/>
          </p:nvSpPr>
          <p:spPr>
            <a:xfrm>
              <a:off x="4334550" y="1255312"/>
              <a:ext cx="509100" cy="2670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665" name="Google Shape;665;p97"/>
            <p:cNvSpPr txBox="1"/>
            <p:nvPr/>
          </p:nvSpPr>
          <p:spPr>
            <a:xfrm>
              <a:off x="3375648" y="2887440"/>
              <a:ext cx="509100" cy="2670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666" name="Google Shape;666;p97"/>
            <p:cNvSpPr txBox="1"/>
            <p:nvPr/>
          </p:nvSpPr>
          <p:spPr>
            <a:xfrm>
              <a:off x="5281877" y="2857865"/>
              <a:ext cx="509100" cy="2670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cxnSp>
        <p:nvCxnSpPr>
          <p:cNvPr id="667" name="Google Shape;667;p97"/>
          <p:cNvCxnSpPr/>
          <p:nvPr/>
        </p:nvCxnSpPr>
        <p:spPr>
          <a:xfrm>
            <a:off x="5300788" y="1539225"/>
            <a:ext cx="1286700" cy="0"/>
          </a:xfrm>
          <a:prstGeom prst="straightConnector1">
            <a:avLst/>
          </a:prstGeom>
          <a:noFill/>
          <a:ln cap="flat" cmpd="sng" w="9525">
            <a:solidFill>
              <a:srgbClr val="D5A6BD"/>
            </a:solidFill>
            <a:prstDash val="solid"/>
            <a:round/>
            <a:headEnd len="sm" w="sm" type="none"/>
            <a:tailEnd len="med" w="med" type="oval"/>
          </a:ln>
        </p:spPr>
      </p:cxnSp>
      <p:cxnSp>
        <p:nvCxnSpPr>
          <p:cNvPr id="668" name="Google Shape;668;p97"/>
          <p:cNvCxnSpPr/>
          <p:nvPr/>
        </p:nvCxnSpPr>
        <p:spPr>
          <a:xfrm>
            <a:off x="5300788" y="3719525"/>
            <a:ext cx="1286700" cy="0"/>
          </a:xfrm>
          <a:prstGeom prst="straightConnector1">
            <a:avLst/>
          </a:prstGeom>
          <a:noFill/>
          <a:ln cap="flat" cmpd="sng" w="9525">
            <a:solidFill>
              <a:srgbClr val="A64D79"/>
            </a:solidFill>
            <a:prstDash val="solid"/>
            <a:round/>
            <a:headEnd len="sm" w="sm" type="none"/>
            <a:tailEnd len="med" w="med" type="oval"/>
          </a:ln>
        </p:spPr>
      </p:cxnSp>
      <p:sp>
        <p:nvSpPr>
          <p:cNvPr id="669" name="Google Shape;669;p97"/>
          <p:cNvSpPr txBox="1"/>
          <p:nvPr/>
        </p:nvSpPr>
        <p:spPr>
          <a:xfrm>
            <a:off x="7026175" y="3390425"/>
            <a:ext cx="2130000" cy="1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70" name="Google Shape;670;p97"/>
          <p:cNvSpPr txBox="1"/>
          <p:nvPr/>
        </p:nvSpPr>
        <p:spPr>
          <a:xfrm>
            <a:off x="6780350" y="3222425"/>
            <a:ext cx="2191500" cy="13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AF6E3"/>
                </a:solidFill>
              </a:rPr>
              <a:t> NOISE IN DATA </a:t>
            </a:r>
            <a:endParaRPr b="1" sz="1200">
              <a:solidFill>
                <a:srgbClr val="FAF6E3"/>
              </a:solidFill>
            </a:endParaRPr>
          </a:p>
          <a:p>
            <a:pPr indent="0" lvl="0" marL="0" rtl="0" algn="l">
              <a:spcBef>
                <a:spcPts val="0"/>
              </a:spcBef>
              <a:spcAft>
                <a:spcPts val="0"/>
              </a:spcAft>
              <a:buNone/>
            </a:pPr>
            <a:r>
              <a:t/>
            </a:r>
            <a:endParaRPr sz="1200">
              <a:solidFill>
                <a:srgbClr val="FAF6E3"/>
              </a:solidFill>
            </a:endParaRPr>
          </a:p>
          <a:p>
            <a:pPr indent="0" lvl="0" marL="0" rtl="0" algn="l">
              <a:spcBef>
                <a:spcPts val="0"/>
              </a:spcBef>
              <a:spcAft>
                <a:spcPts val="0"/>
              </a:spcAft>
              <a:buNone/>
            </a:pPr>
            <a:r>
              <a:rPr lang="en" sz="1300">
                <a:solidFill>
                  <a:srgbClr val="FAF6E3"/>
                </a:solidFill>
              </a:rPr>
              <a:t>Due to instrument variability or biological factors </a:t>
            </a:r>
            <a:endParaRPr sz="1300">
              <a:solidFill>
                <a:srgbClr val="FAF6E3"/>
              </a:solidFill>
            </a:endParaRPr>
          </a:p>
          <a:p>
            <a:pPr indent="0" lvl="0" marL="0" rtl="0" algn="l">
              <a:spcBef>
                <a:spcPts val="0"/>
              </a:spcBef>
              <a:spcAft>
                <a:spcPts val="0"/>
              </a:spcAft>
              <a:buNone/>
            </a:pPr>
            <a:r>
              <a:t/>
            </a:r>
            <a:endParaRPr sz="1200">
              <a:solidFill>
                <a:srgbClr val="FAF6E3"/>
              </a:solidFill>
            </a:endParaRPr>
          </a:p>
          <a:p>
            <a:pPr indent="0" lvl="0" marL="0" rtl="0" algn="l">
              <a:spcBef>
                <a:spcPts val="0"/>
              </a:spcBef>
              <a:spcAft>
                <a:spcPts val="0"/>
              </a:spcAft>
              <a:buNone/>
            </a:pPr>
            <a:r>
              <a:rPr b="1" lang="en" sz="1200">
                <a:solidFill>
                  <a:srgbClr val="FAF6E3"/>
                </a:solidFill>
              </a:rPr>
              <a:t>SOLUTION :</a:t>
            </a:r>
            <a:r>
              <a:rPr lang="en" sz="1200">
                <a:solidFill>
                  <a:srgbClr val="FAF6E3"/>
                </a:solidFill>
              </a:rPr>
              <a:t>                  DATA AUGMENTATION</a:t>
            </a:r>
            <a:endParaRPr sz="1200">
              <a:solidFill>
                <a:srgbClr val="FAF6E3"/>
              </a:solidFill>
            </a:endParaRPr>
          </a:p>
        </p:txBody>
      </p:sp>
      <p:sp>
        <p:nvSpPr>
          <p:cNvPr id="671" name="Google Shape;671;p97"/>
          <p:cNvSpPr txBox="1"/>
          <p:nvPr/>
        </p:nvSpPr>
        <p:spPr>
          <a:xfrm>
            <a:off x="604475" y="2263725"/>
            <a:ext cx="1905000" cy="16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AF6E3"/>
                </a:solidFill>
              </a:rPr>
              <a:t>LIMITED LABELED DATA AVAILABILITY</a:t>
            </a:r>
            <a:endParaRPr b="1" sz="1200">
              <a:solidFill>
                <a:srgbClr val="FAF6E3"/>
              </a:solidFill>
            </a:endParaRPr>
          </a:p>
          <a:p>
            <a:pPr indent="0" lvl="0" marL="0" rtl="0" algn="l">
              <a:spcBef>
                <a:spcPts val="0"/>
              </a:spcBef>
              <a:spcAft>
                <a:spcPts val="0"/>
              </a:spcAft>
              <a:buNone/>
            </a:pPr>
            <a:r>
              <a:t/>
            </a:r>
            <a:endParaRPr sz="1200">
              <a:solidFill>
                <a:srgbClr val="FAF6E3"/>
              </a:solidFill>
            </a:endParaRPr>
          </a:p>
          <a:p>
            <a:pPr indent="0" lvl="0" marL="0" rtl="0" algn="l">
              <a:spcBef>
                <a:spcPts val="0"/>
              </a:spcBef>
              <a:spcAft>
                <a:spcPts val="0"/>
              </a:spcAft>
              <a:buNone/>
            </a:pPr>
            <a:r>
              <a:rPr lang="en" sz="1200">
                <a:solidFill>
                  <a:srgbClr val="FAF6E3"/>
                </a:solidFill>
              </a:rPr>
              <a:t>RARE CELL POPULATIONS </a:t>
            </a:r>
            <a:endParaRPr sz="1200">
              <a:solidFill>
                <a:srgbClr val="FAF6E3"/>
              </a:solidFill>
            </a:endParaRPr>
          </a:p>
          <a:p>
            <a:pPr indent="0" lvl="0" marL="0" rtl="0" algn="l">
              <a:spcBef>
                <a:spcPts val="0"/>
              </a:spcBef>
              <a:spcAft>
                <a:spcPts val="0"/>
              </a:spcAft>
              <a:buNone/>
            </a:pPr>
            <a:r>
              <a:t/>
            </a:r>
            <a:endParaRPr sz="1200">
              <a:solidFill>
                <a:srgbClr val="FAF6E3"/>
              </a:solidFill>
            </a:endParaRPr>
          </a:p>
          <a:p>
            <a:pPr indent="0" lvl="0" marL="0" rtl="0" algn="l">
              <a:spcBef>
                <a:spcPts val="0"/>
              </a:spcBef>
              <a:spcAft>
                <a:spcPts val="0"/>
              </a:spcAft>
              <a:buNone/>
            </a:pPr>
            <a:r>
              <a:rPr b="1" lang="en" sz="1200">
                <a:solidFill>
                  <a:srgbClr val="FAF6E3"/>
                </a:solidFill>
              </a:rPr>
              <a:t>SOLUTION:</a:t>
            </a:r>
            <a:r>
              <a:rPr lang="en" sz="1200">
                <a:solidFill>
                  <a:srgbClr val="FAF6E3"/>
                </a:solidFill>
              </a:rPr>
              <a:t> SEMI-SUPERVISED LEARNING</a:t>
            </a:r>
            <a:endParaRPr sz="1200">
              <a:solidFill>
                <a:srgbClr val="FAF6E3"/>
              </a:solidFill>
            </a:endParaRPr>
          </a:p>
        </p:txBody>
      </p:sp>
      <p:sp>
        <p:nvSpPr>
          <p:cNvPr id="672" name="Google Shape;672;p97"/>
          <p:cNvSpPr txBox="1"/>
          <p:nvPr/>
        </p:nvSpPr>
        <p:spPr>
          <a:xfrm>
            <a:off x="1694100" y="266550"/>
            <a:ext cx="5755800" cy="6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Challenges</a:t>
            </a:r>
            <a:endParaRPr b="1" sz="3500">
              <a:solidFill>
                <a:srgbClr val="FAF6E3"/>
              </a:solidFill>
            </a:endParaRPr>
          </a:p>
        </p:txBody>
      </p:sp>
      <p:sp>
        <p:nvSpPr>
          <p:cNvPr id="673" name="Google Shape;673;p97"/>
          <p:cNvSpPr txBox="1"/>
          <p:nvPr/>
        </p:nvSpPr>
        <p:spPr>
          <a:xfrm>
            <a:off x="8251800" y="4802400"/>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05</a:t>
            </a:r>
            <a:endParaRPr sz="1200">
              <a:solidFill>
                <a:srgbClr val="FAF6E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8"/>
          <p:cNvSpPr/>
          <p:nvPr/>
        </p:nvSpPr>
        <p:spPr>
          <a:xfrm>
            <a:off x="8875" y="1039952"/>
            <a:ext cx="2214600" cy="818700"/>
          </a:xfrm>
          <a:prstGeom prst="homePlate">
            <a:avLst>
              <a:gd fmla="val 50000" name="adj"/>
            </a:avLst>
          </a:prstGeom>
          <a:solidFill>
            <a:srgbClr val="20124D"/>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rgbClr val="FAF6E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AF6E3"/>
                </a:solidFill>
              </a:rPr>
              <a:t>Develop a Semi-Supervised Framework</a:t>
            </a:r>
            <a:endParaRPr b="1" sz="1200">
              <a:solidFill>
                <a:srgbClr val="FAF6E3"/>
              </a:solidFill>
            </a:endParaRPr>
          </a:p>
          <a:p>
            <a:pPr indent="0" lvl="0" marL="0" rtl="0" algn="ctr">
              <a:spcBef>
                <a:spcPts val="1200"/>
              </a:spcBef>
              <a:spcAft>
                <a:spcPts val="0"/>
              </a:spcAft>
              <a:buNone/>
            </a:pPr>
            <a:r>
              <a:t/>
            </a:r>
            <a:endParaRPr>
              <a:solidFill>
                <a:srgbClr val="FAF6E3"/>
              </a:solidFill>
              <a:latin typeface="Roboto"/>
              <a:ea typeface="Roboto"/>
              <a:cs typeface="Roboto"/>
              <a:sym typeface="Roboto"/>
            </a:endParaRPr>
          </a:p>
        </p:txBody>
      </p:sp>
      <p:grpSp>
        <p:nvGrpSpPr>
          <p:cNvPr id="679" name="Google Shape;679;p98"/>
          <p:cNvGrpSpPr/>
          <p:nvPr/>
        </p:nvGrpSpPr>
        <p:grpSpPr>
          <a:xfrm>
            <a:off x="1838325" y="1040075"/>
            <a:ext cx="2064000" cy="2808350"/>
            <a:chOff x="1838325" y="1040075"/>
            <a:chExt cx="2064000" cy="2808350"/>
          </a:xfrm>
        </p:grpSpPr>
        <p:sp>
          <p:nvSpPr>
            <p:cNvPr id="680" name="Google Shape;680;p98"/>
            <p:cNvSpPr/>
            <p:nvPr/>
          </p:nvSpPr>
          <p:spPr>
            <a:xfrm>
              <a:off x="1838325" y="1040075"/>
              <a:ext cx="2064000" cy="818700"/>
            </a:xfrm>
            <a:prstGeom prst="chevron">
              <a:avLst>
                <a:gd fmla="val 50000" name="adj"/>
              </a:avLst>
            </a:prstGeom>
            <a:solidFill>
              <a:srgbClr val="351C75"/>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rgbClr val="FAF6E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AF6E3"/>
                  </a:solidFill>
                </a:rPr>
                <a:t>Improve Clustering Accuracy</a:t>
              </a:r>
              <a:endParaRPr b="1" sz="1200">
                <a:solidFill>
                  <a:srgbClr val="FAF6E3"/>
                </a:solidFill>
              </a:endParaRPr>
            </a:p>
            <a:p>
              <a:pPr indent="0" lvl="0" marL="0" rtl="0" algn="ctr">
                <a:spcBef>
                  <a:spcPts val="1200"/>
                </a:spcBef>
                <a:spcAft>
                  <a:spcPts val="0"/>
                </a:spcAft>
                <a:buNone/>
              </a:pPr>
              <a:r>
                <a:t/>
              </a:r>
              <a:endParaRPr>
                <a:solidFill>
                  <a:srgbClr val="FAF6E3"/>
                </a:solidFill>
                <a:latin typeface="Roboto"/>
                <a:ea typeface="Roboto"/>
                <a:cs typeface="Roboto"/>
                <a:sym typeface="Roboto"/>
              </a:endParaRPr>
            </a:p>
          </p:txBody>
        </p:sp>
        <p:sp>
          <p:nvSpPr>
            <p:cNvPr id="681" name="Google Shape;681;p98"/>
            <p:cNvSpPr txBox="1"/>
            <p:nvPr/>
          </p:nvSpPr>
          <p:spPr>
            <a:xfrm>
              <a:off x="2017250" y="2057125"/>
              <a:ext cx="1624500" cy="17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rgbClr val="FAF6E3"/>
                  </a:solidFill>
                </a:rPr>
                <a:t>I</a:t>
              </a:r>
              <a:r>
                <a:rPr lang="en" sz="1300">
                  <a:solidFill>
                    <a:srgbClr val="FAF6E3"/>
                  </a:solidFill>
                </a:rPr>
                <a:t>mplement deep learning techniques to achieve higher accuracy in classifying complex cell populations compared to traditional methods.</a:t>
              </a:r>
              <a:endParaRPr sz="1300">
                <a:solidFill>
                  <a:srgbClr val="FAF6E3"/>
                </a:solidFill>
                <a:latin typeface="Roboto"/>
                <a:ea typeface="Roboto"/>
                <a:cs typeface="Roboto"/>
                <a:sym typeface="Roboto"/>
              </a:endParaRPr>
            </a:p>
          </p:txBody>
        </p:sp>
      </p:grpSp>
      <p:grpSp>
        <p:nvGrpSpPr>
          <p:cNvPr id="682" name="Google Shape;682;p98"/>
          <p:cNvGrpSpPr/>
          <p:nvPr/>
        </p:nvGrpSpPr>
        <p:grpSpPr>
          <a:xfrm>
            <a:off x="3516750" y="1040075"/>
            <a:ext cx="2064000" cy="3367550"/>
            <a:chOff x="3516750" y="1040075"/>
            <a:chExt cx="2064000" cy="3367550"/>
          </a:xfrm>
        </p:grpSpPr>
        <p:sp>
          <p:nvSpPr>
            <p:cNvPr id="683" name="Google Shape;683;p98"/>
            <p:cNvSpPr/>
            <p:nvPr/>
          </p:nvSpPr>
          <p:spPr>
            <a:xfrm>
              <a:off x="3516750" y="1040075"/>
              <a:ext cx="2064000" cy="818700"/>
            </a:xfrm>
            <a:prstGeom prst="chevron">
              <a:avLst>
                <a:gd fmla="val 50000" name="adj"/>
              </a:avLst>
            </a:prstGeom>
            <a:solidFill>
              <a:srgbClr val="674EA7"/>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rgbClr val="FAF6E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AF6E3"/>
                  </a:solidFill>
                </a:rPr>
                <a:t>Reduce Labeling Requirements</a:t>
              </a:r>
              <a:endParaRPr b="1" sz="1200">
                <a:solidFill>
                  <a:srgbClr val="FAF6E3"/>
                </a:solidFill>
              </a:endParaRPr>
            </a:p>
            <a:p>
              <a:pPr indent="0" lvl="0" marL="0" rtl="0" algn="ctr">
                <a:spcBef>
                  <a:spcPts val="1200"/>
                </a:spcBef>
                <a:spcAft>
                  <a:spcPts val="0"/>
                </a:spcAft>
                <a:buNone/>
              </a:pPr>
              <a:r>
                <a:t/>
              </a:r>
              <a:endParaRPr>
                <a:solidFill>
                  <a:srgbClr val="FAF6E3"/>
                </a:solidFill>
                <a:latin typeface="Roboto"/>
                <a:ea typeface="Roboto"/>
                <a:cs typeface="Roboto"/>
                <a:sym typeface="Roboto"/>
              </a:endParaRPr>
            </a:p>
          </p:txBody>
        </p:sp>
        <p:sp>
          <p:nvSpPr>
            <p:cNvPr id="684" name="Google Shape;684;p98"/>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266700" lvl="0" marL="266700" rtl="0" algn="l">
                <a:lnSpc>
                  <a:spcPct val="115000"/>
                </a:lnSpc>
                <a:spcBef>
                  <a:spcPts val="1200"/>
                </a:spcBef>
                <a:spcAft>
                  <a:spcPts val="1200"/>
                </a:spcAft>
                <a:buNone/>
              </a:pPr>
              <a:r>
                <a:rPr b="1" lang="en" sz="1300">
                  <a:solidFill>
                    <a:srgbClr val="FAF6E3"/>
                  </a:solidFill>
                </a:rPr>
                <a:t>      </a:t>
              </a:r>
              <a:r>
                <a:rPr lang="en" sz="1200">
                  <a:solidFill>
                    <a:srgbClr val="FAF6E3"/>
                  </a:solidFill>
                </a:rPr>
                <a:t>Minimize the need for extensive labeled datasets by leveraging unlabeled data, thereby reducing the time and resources required for data preparation.</a:t>
              </a:r>
              <a:endParaRPr sz="1200">
                <a:solidFill>
                  <a:srgbClr val="FAF6E3"/>
                </a:solidFill>
                <a:latin typeface="Roboto"/>
                <a:ea typeface="Roboto"/>
                <a:cs typeface="Roboto"/>
                <a:sym typeface="Roboto"/>
              </a:endParaRPr>
            </a:p>
          </p:txBody>
        </p:sp>
      </p:grpSp>
      <p:grpSp>
        <p:nvGrpSpPr>
          <p:cNvPr id="685" name="Google Shape;685;p98"/>
          <p:cNvGrpSpPr/>
          <p:nvPr/>
        </p:nvGrpSpPr>
        <p:grpSpPr>
          <a:xfrm>
            <a:off x="6874025" y="1039950"/>
            <a:ext cx="2064000" cy="3367675"/>
            <a:chOff x="6874025" y="1039950"/>
            <a:chExt cx="2064000" cy="3367675"/>
          </a:xfrm>
        </p:grpSpPr>
        <p:sp>
          <p:nvSpPr>
            <p:cNvPr id="686" name="Google Shape;686;p98"/>
            <p:cNvSpPr/>
            <p:nvPr/>
          </p:nvSpPr>
          <p:spPr>
            <a:xfrm>
              <a:off x="6874025" y="1039950"/>
              <a:ext cx="2064000" cy="818700"/>
            </a:xfrm>
            <a:prstGeom prst="chevron">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rgbClr val="FAF6E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AF6E3"/>
                  </a:solidFill>
                </a:rPr>
                <a:t>Scalability and Efficiency</a:t>
              </a:r>
              <a:endParaRPr b="1" sz="1200">
                <a:solidFill>
                  <a:srgbClr val="FAF6E3"/>
                </a:solidFill>
              </a:endParaRPr>
            </a:p>
            <a:p>
              <a:pPr indent="0" lvl="0" marL="0" rtl="0" algn="ctr">
                <a:spcBef>
                  <a:spcPts val="1200"/>
                </a:spcBef>
                <a:spcAft>
                  <a:spcPts val="0"/>
                </a:spcAft>
                <a:buNone/>
              </a:pPr>
              <a:r>
                <a:t/>
              </a:r>
              <a:endParaRPr>
                <a:solidFill>
                  <a:srgbClr val="FAF6E3"/>
                </a:solidFill>
                <a:latin typeface="Roboto"/>
                <a:ea typeface="Roboto"/>
                <a:cs typeface="Roboto"/>
                <a:sym typeface="Roboto"/>
              </a:endParaRPr>
            </a:p>
          </p:txBody>
        </p:sp>
        <p:sp>
          <p:nvSpPr>
            <p:cNvPr id="687" name="Google Shape;687;p98"/>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rgbClr val="FAF6E3"/>
                  </a:solidFill>
                  <a:latin typeface="Roboto"/>
                  <a:ea typeface="Roboto"/>
                  <a:cs typeface="Roboto"/>
                  <a:sym typeface="Roboto"/>
                </a:rPr>
                <a:t>Ensure that the developed algorithm is scalable and efficient, capable of handling large datasets commonly encountered in cytometry.</a:t>
              </a:r>
              <a:endParaRPr sz="1300">
                <a:solidFill>
                  <a:srgbClr val="FAF6E3"/>
                </a:solidFill>
                <a:latin typeface="Roboto"/>
                <a:ea typeface="Roboto"/>
                <a:cs typeface="Roboto"/>
                <a:sym typeface="Roboto"/>
              </a:endParaRPr>
            </a:p>
          </p:txBody>
        </p:sp>
      </p:grpSp>
      <p:grpSp>
        <p:nvGrpSpPr>
          <p:cNvPr id="688" name="Google Shape;688;p98"/>
          <p:cNvGrpSpPr/>
          <p:nvPr/>
        </p:nvGrpSpPr>
        <p:grpSpPr>
          <a:xfrm>
            <a:off x="5195350" y="1040075"/>
            <a:ext cx="2064000" cy="3367550"/>
            <a:chOff x="5195350" y="1040075"/>
            <a:chExt cx="2064000" cy="3367550"/>
          </a:xfrm>
        </p:grpSpPr>
        <p:sp>
          <p:nvSpPr>
            <p:cNvPr id="689" name="Google Shape;689;p98"/>
            <p:cNvSpPr/>
            <p:nvPr/>
          </p:nvSpPr>
          <p:spPr>
            <a:xfrm>
              <a:off x="5195350" y="1040075"/>
              <a:ext cx="2064000" cy="818700"/>
            </a:xfrm>
            <a:prstGeom prst="chevron">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rgbClr val="FAF6E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FAF6E3"/>
                  </a:solidFill>
                </a:rPr>
                <a:t>Enhance Interpretability</a:t>
              </a:r>
              <a:endParaRPr b="1" sz="1200">
                <a:solidFill>
                  <a:srgbClr val="FAF6E3"/>
                </a:solidFill>
              </a:endParaRPr>
            </a:p>
            <a:p>
              <a:pPr indent="0" lvl="0" marL="0" rtl="0" algn="ctr">
                <a:spcBef>
                  <a:spcPts val="1200"/>
                </a:spcBef>
                <a:spcAft>
                  <a:spcPts val="0"/>
                </a:spcAft>
                <a:buNone/>
              </a:pPr>
              <a:r>
                <a:t/>
              </a:r>
              <a:endParaRPr>
                <a:solidFill>
                  <a:srgbClr val="FAF6E3"/>
                </a:solidFill>
                <a:latin typeface="Roboto"/>
                <a:ea typeface="Roboto"/>
                <a:cs typeface="Roboto"/>
                <a:sym typeface="Roboto"/>
              </a:endParaRPr>
            </a:p>
          </p:txBody>
        </p:sp>
        <p:sp>
          <p:nvSpPr>
            <p:cNvPr id="690" name="Google Shape;690;p98"/>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rgbClr val="FAF6E3"/>
                  </a:solidFill>
                  <a:latin typeface="Roboto"/>
                  <a:ea typeface="Roboto"/>
                  <a:cs typeface="Roboto"/>
                  <a:sym typeface="Roboto"/>
                </a:rPr>
                <a:t> Provide tools and visualizations that help researchers understand the clustering results and the underlying biological significance of identified cell populations.</a:t>
              </a:r>
              <a:endParaRPr sz="1300">
                <a:solidFill>
                  <a:srgbClr val="FAF6E3"/>
                </a:solidFill>
                <a:latin typeface="Roboto"/>
                <a:ea typeface="Roboto"/>
                <a:cs typeface="Roboto"/>
                <a:sym typeface="Roboto"/>
              </a:endParaRPr>
            </a:p>
          </p:txBody>
        </p:sp>
      </p:grpSp>
      <p:sp>
        <p:nvSpPr>
          <p:cNvPr id="691" name="Google Shape;691;p98"/>
          <p:cNvSpPr txBox="1"/>
          <p:nvPr/>
        </p:nvSpPr>
        <p:spPr>
          <a:xfrm>
            <a:off x="0" y="2084975"/>
            <a:ext cx="1681800" cy="2106300"/>
          </a:xfrm>
          <a:prstGeom prst="rect">
            <a:avLst/>
          </a:prstGeom>
          <a:noFill/>
          <a:ln>
            <a:noFill/>
          </a:ln>
        </p:spPr>
        <p:txBody>
          <a:bodyPr anchorCtr="0" anchor="t" bIns="91425" lIns="91425" spcFirstLastPara="1" rIns="91425" wrap="square" tIns="91425">
            <a:noAutofit/>
          </a:bodyPr>
          <a:lstStyle/>
          <a:p>
            <a:pPr indent="-266700" lvl="0" marL="266700" rtl="0" algn="l">
              <a:lnSpc>
                <a:spcPct val="115000"/>
              </a:lnSpc>
              <a:spcBef>
                <a:spcPts val="1200"/>
              </a:spcBef>
              <a:spcAft>
                <a:spcPts val="1200"/>
              </a:spcAft>
              <a:buNone/>
            </a:pPr>
            <a:r>
              <a:rPr b="1" lang="en">
                <a:solidFill>
                  <a:srgbClr val="FAF6E3"/>
                </a:solidFill>
              </a:rPr>
              <a:t>      </a:t>
            </a:r>
            <a:r>
              <a:rPr lang="en" sz="1300">
                <a:solidFill>
                  <a:srgbClr val="FAF6E3"/>
                </a:solidFill>
              </a:rPr>
              <a:t>Create an algorithm that can effectively utilize both labeled and unlabeled data to enhance clustering performance in cytometric analyses.</a:t>
            </a:r>
            <a:endParaRPr sz="2000">
              <a:solidFill>
                <a:srgbClr val="FAF6E3"/>
              </a:solidFill>
            </a:endParaRPr>
          </a:p>
        </p:txBody>
      </p:sp>
      <p:sp>
        <p:nvSpPr>
          <p:cNvPr id="692" name="Google Shape;692;p98"/>
          <p:cNvSpPr txBox="1"/>
          <p:nvPr>
            <p:ph type="title"/>
          </p:nvPr>
        </p:nvSpPr>
        <p:spPr>
          <a:xfrm>
            <a:off x="288450" y="240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Objectives</a:t>
            </a:r>
            <a:endParaRPr b="1" sz="3500">
              <a:solidFill>
                <a:srgbClr val="FAF6E3"/>
              </a:solidFill>
            </a:endParaRPr>
          </a:p>
        </p:txBody>
      </p:sp>
      <p:sp>
        <p:nvSpPr>
          <p:cNvPr id="693" name="Google Shape;693;p98"/>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06</a:t>
            </a:r>
            <a:endParaRPr sz="1200">
              <a:solidFill>
                <a:srgbClr val="FAF6E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Methodologies</a:t>
            </a:r>
            <a:endParaRPr b="1" sz="3500">
              <a:solidFill>
                <a:srgbClr val="FAF6E3"/>
              </a:solidFill>
            </a:endParaRPr>
          </a:p>
        </p:txBody>
      </p:sp>
      <p:grpSp>
        <p:nvGrpSpPr>
          <p:cNvPr id="699" name="Google Shape;699;p99"/>
          <p:cNvGrpSpPr/>
          <p:nvPr/>
        </p:nvGrpSpPr>
        <p:grpSpPr>
          <a:xfrm>
            <a:off x="2211327" y="1608613"/>
            <a:ext cx="2271300" cy="2504100"/>
            <a:chOff x="2532583" y="1579400"/>
            <a:chExt cx="2271300" cy="2504100"/>
          </a:xfrm>
        </p:grpSpPr>
        <p:sp>
          <p:nvSpPr>
            <p:cNvPr id="700" name="Google Shape;700;p99"/>
            <p:cNvSpPr/>
            <p:nvPr/>
          </p:nvSpPr>
          <p:spPr>
            <a:xfrm flipH="1" rot="10800000">
              <a:off x="2532583" y="1579400"/>
              <a:ext cx="2271300" cy="25041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9"/>
            <p:cNvSpPr txBox="1"/>
            <p:nvPr/>
          </p:nvSpPr>
          <p:spPr>
            <a:xfrm>
              <a:off x="2942396" y="1711950"/>
              <a:ext cx="1627200" cy="85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275"/>
                <a:buFont typeface="Arial"/>
                <a:buNone/>
              </a:pPr>
              <a:r>
                <a:rPr b="1" lang="en" sz="1300">
                  <a:solidFill>
                    <a:srgbClr val="FAF6E3"/>
                  </a:solidFill>
                </a:rPr>
                <a:t>DIMENSIONALITY REDUCTION TECHNIQUES</a:t>
              </a:r>
              <a:endParaRPr sz="1000">
                <a:solidFill>
                  <a:srgbClr val="FFFFFF"/>
                </a:solidFill>
                <a:latin typeface="Roboto"/>
                <a:ea typeface="Roboto"/>
                <a:cs typeface="Roboto"/>
                <a:sym typeface="Roboto"/>
              </a:endParaRPr>
            </a:p>
          </p:txBody>
        </p:sp>
      </p:grpSp>
      <p:grpSp>
        <p:nvGrpSpPr>
          <p:cNvPr id="702" name="Google Shape;702;p99"/>
          <p:cNvGrpSpPr/>
          <p:nvPr/>
        </p:nvGrpSpPr>
        <p:grpSpPr>
          <a:xfrm>
            <a:off x="-8" y="1608620"/>
            <a:ext cx="2223261" cy="2504121"/>
            <a:chOff x="1126863" y="2013875"/>
            <a:chExt cx="1944600" cy="1574523"/>
          </a:xfrm>
        </p:grpSpPr>
        <p:sp>
          <p:nvSpPr>
            <p:cNvPr id="703" name="Google Shape;703;p99"/>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9"/>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
          <p:nvSpPr>
            <p:cNvPr id="705" name="Google Shape;705;p99"/>
            <p:cNvSpPr txBox="1"/>
            <p:nvPr/>
          </p:nvSpPr>
          <p:spPr>
            <a:xfrm>
              <a:off x="1351638" y="2488898"/>
              <a:ext cx="1451700" cy="10995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1200"/>
                </a:spcAft>
                <a:buNone/>
              </a:pPr>
              <a:r>
                <a:t/>
              </a:r>
              <a:endParaRPr sz="800">
                <a:solidFill>
                  <a:srgbClr val="FFFFFF"/>
                </a:solidFill>
                <a:latin typeface="Roboto"/>
                <a:ea typeface="Roboto"/>
                <a:cs typeface="Roboto"/>
                <a:sym typeface="Roboto"/>
              </a:endParaRPr>
            </a:p>
          </p:txBody>
        </p:sp>
      </p:grpSp>
      <p:grpSp>
        <p:nvGrpSpPr>
          <p:cNvPr id="706" name="Google Shape;706;p99"/>
          <p:cNvGrpSpPr/>
          <p:nvPr/>
        </p:nvGrpSpPr>
        <p:grpSpPr>
          <a:xfrm>
            <a:off x="4449864" y="1608622"/>
            <a:ext cx="2465876" cy="2504100"/>
            <a:chOff x="4806278" y="1579400"/>
            <a:chExt cx="3709200" cy="2504100"/>
          </a:xfrm>
        </p:grpSpPr>
        <p:sp>
          <p:nvSpPr>
            <p:cNvPr id="707" name="Google Shape;707;p99"/>
            <p:cNvSpPr/>
            <p:nvPr/>
          </p:nvSpPr>
          <p:spPr>
            <a:xfrm>
              <a:off x="4806278" y="1579400"/>
              <a:ext cx="3709200" cy="25041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8" name="Google Shape;708;p99"/>
            <p:cNvSpPr txBox="1"/>
            <p:nvPr/>
          </p:nvSpPr>
          <p:spPr>
            <a:xfrm>
              <a:off x="5452316" y="1747616"/>
              <a:ext cx="2915400" cy="71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275"/>
                <a:buFont typeface="Arial"/>
                <a:buNone/>
              </a:pPr>
              <a:r>
                <a:rPr b="1" lang="en" sz="1500">
                  <a:solidFill>
                    <a:srgbClr val="FAF6E3"/>
                  </a:solidFill>
                </a:rPr>
                <a:t>DATA AUGMENTATION</a:t>
              </a:r>
              <a:endParaRPr sz="1100">
                <a:solidFill>
                  <a:srgbClr val="FFFFFF"/>
                </a:solidFill>
                <a:latin typeface="Roboto"/>
                <a:ea typeface="Roboto"/>
                <a:cs typeface="Roboto"/>
                <a:sym typeface="Roboto"/>
              </a:endParaRPr>
            </a:p>
          </p:txBody>
        </p:sp>
        <p:sp>
          <p:nvSpPr>
            <p:cNvPr id="709" name="Google Shape;709;p99"/>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00">
                <a:solidFill>
                  <a:srgbClr val="FFFFFF"/>
                </a:solidFill>
                <a:latin typeface="Roboto"/>
                <a:ea typeface="Roboto"/>
                <a:cs typeface="Roboto"/>
                <a:sym typeface="Roboto"/>
              </a:endParaRPr>
            </a:p>
          </p:txBody>
        </p:sp>
      </p:grpSp>
      <p:sp>
        <p:nvSpPr>
          <p:cNvPr id="710" name="Google Shape;710;p99"/>
          <p:cNvSpPr txBox="1"/>
          <p:nvPr/>
        </p:nvSpPr>
        <p:spPr>
          <a:xfrm>
            <a:off x="768725" y="1872700"/>
            <a:ext cx="685800" cy="35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275"/>
              <a:buFont typeface="Arial"/>
              <a:buNone/>
            </a:pPr>
            <a:r>
              <a:rPr b="1" lang="en" sz="1600">
                <a:solidFill>
                  <a:srgbClr val="FAF6E3"/>
                </a:solidFill>
              </a:rPr>
              <a:t>EDA</a:t>
            </a:r>
            <a:endParaRPr sz="2000">
              <a:solidFill>
                <a:schemeClr val="dk2"/>
              </a:solidFill>
            </a:endParaRPr>
          </a:p>
        </p:txBody>
      </p:sp>
      <p:sp>
        <p:nvSpPr>
          <p:cNvPr id="711" name="Google Shape;711;p99"/>
          <p:cNvSpPr txBox="1"/>
          <p:nvPr/>
        </p:nvSpPr>
        <p:spPr>
          <a:xfrm>
            <a:off x="-24025" y="2390925"/>
            <a:ext cx="2271300" cy="15120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FAF6E3"/>
              </a:buClr>
              <a:buSzPts val="1500"/>
              <a:buChar char="●"/>
            </a:pPr>
            <a:r>
              <a:rPr lang="en" sz="1500">
                <a:solidFill>
                  <a:srgbClr val="FAF6E3"/>
                </a:solidFill>
              </a:rPr>
              <a:t>Box Plot</a:t>
            </a:r>
            <a:endParaRPr sz="1500">
              <a:solidFill>
                <a:srgbClr val="FAF6E3"/>
              </a:solidFill>
            </a:endParaRPr>
          </a:p>
          <a:p>
            <a:pPr indent="-323850" lvl="0" marL="457200" rtl="0" algn="l">
              <a:lnSpc>
                <a:spcPct val="150000"/>
              </a:lnSpc>
              <a:spcBef>
                <a:spcPts val="0"/>
              </a:spcBef>
              <a:spcAft>
                <a:spcPts val="0"/>
              </a:spcAft>
              <a:buClr>
                <a:srgbClr val="FAF6E3"/>
              </a:buClr>
              <a:buSzPts val="1500"/>
              <a:buChar char="●"/>
            </a:pPr>
            <a:r>
              <a:rPr lang="en" sz="1500">
                <a:solidFill>
                  <a:srgbClr val="FAF6E3"/>
                </a:solidFill>
              </a:rPr>
              <a:t>Correlation Matrix</a:t>
            </a:r>
            <a:endParaRPr sz="1500">
              <a:solidFill>
                <a:srgbClr val="FAF6E3"/>
              </a:solidFill>
            </a:endParaRPr>
          </a:p>
          <a:p>
            <a:pPr indent="-323850" lvl="0" marL="457200" rtl="0" algn="l">
              <a:lnSpc>
                <a:spcPct val="150000"/>
              </a:lnSpc>
              <a:spcBef>
                <a:spcPts val="0"/>
              </a:spcBef>
              <a:spcAft>
                <a:spcPts val="0"/>
              </a:spcAft>
              <a:buClr>
                <a:srgbClr val="FAF6E3"/>
              </a:buClr>
              <a:buSzPts val="1500"/>
              <a:buChar char="●"/>
            </a:pPr>
            <a:r>
              <a:rPr lang="en" sz="1500">
                <a:solidFill>
                  <a:srgbClr val="FAF6E3"/>
                </a:solidFill>
              </a:rPr>
              <a:t>Kurtosis</a:t>
            </a:r>
            <a:endParaRPr sz="1500">
              <a:solidFill>
                <a:srgbClr val="FAF6E3"/>
              </a:solidFill>
            </a:endParaRPr>
          </a:p>
          <a:p>
            <a:pPr indent="-323850" lvl="0" marL="457200" rtl="0" algn="l">
              <a:lnSpc>
                <a:spcPct val="150000"/>
              </a:lnSpc>
              <a:spcBef>
                <a:spcPts val="0"/>
              </a:spcBef>
              <a:spcAft>
                <a:spcPts val="0"/>
              </a:spcAft>
              <a:buClr>
                <a:srgbClr val="FAF6E3"/>
              </a:buClr>
              <a:buSzPts val="1500"/>
              <a:buChar char="●"/>
            </a:pPr>
            <a:r>
              <a:rPr lang="en" sz="1500">
                <a:solidFill>
                  <a:srgbClr val="FAF6E3"/>
                </a:solidFill>
              </a:rPr>
              <a:t>Skewness</a:t>
            </a:r>
            <a:endParaRPr sz="1800">
              <a:solidFill>
                <a:schemeClr val="dk2"/>
              </a:solidFill>
            </a:endParaRPr>
          </a:p>
        </p:txBody>
      </p:sp>
      <p:sp>
        <p:nvSpPr>
          <p:cNvPr id="712" name="Google Shape;712;p99"/>
          <p:cNvSpPr txBox="1"/>
          <p:nvPr/>
        </p:nvSpPr>
        <p:spPr>
          <a:xfrm>
            <a:off x="2341475" y="2795825"/>
            <a:ext cx="1558500" cy="1068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AF6E3"/>
              </a:buClr>
              <a:buSzPts val="1600"/>
              <a:buChar char="●"/>
            </a:pPr>
            <a:r>
              <a:rPr lang="en" sz="1600">
                <a:solidFill>
                  <a:srgbClr val="FAF6E3"/>
                </a:solidFill>
              </a:rPr>
              <a:t>PCA</a:t>
            </a:r>
            <a:endParaRPr sz="1600">
              <a:solidFill>
                <a:srgbClr val="FAF6E3"/>
              </a:solidFill>
            </a:endParaRPr>
          </a:p>
          <a:p>
            <a:pPr indent="-330200" lvl="0" marL="457200" rtl="0" algn="l">
              <a:lnSpc>
                <a:spcPct val="150000"/>
              </a:lnSpc>
              <a:spcBef>
                <a:spcPts val="0"/>
              </a:spcBef>
              <a:spcAft>
                <a:spcPts val="0"/>
              </a:spcAft>
              <a:buClr>
                <a:srgbClr val="FAF6E3"/>
              </a:buClr>
              <a:buSzPts val="1600"/>
              <a:buChar char="●"/>
            </a:pPr>
            <a:r>
              <a:rPr lang="en" sz="1600">
                <a:solidFill>
                  <a:srgbClr val="FAF6E3"/>
                </a:solidFill>
              </a:rPr>
              <a:t>t-SNE</a:t>
            </a:r>
            <a:endParaRPr sz="1500">
              <a:solidFill>
                <a:srgbClr val="FAF6E3"/>
              </a:solidFill>
            </a:endParaRPr>
          </a:p>
          <a:p>
            <a:pPr indent="-323850" lvl="0" marL="457200" rtl="0" algn="l">
              <a:lnSpc>
                <a:spcPct val="150000"/>
              </a:lnSpc>
              <a:spcBef>
                <a:spcPts val="0"/>
              </a:spcBef>
              <a:spcAft>
                <a:spcPts val="0"/>
              </a:spcAft>
              <a:buClr>
                <a:srgbClr val="FAF6E3"/>
              </a:buClr>
              <a:buSzPts val="1500"/>
              <a:buChar char="●"/>
            </a:pPr>
            <a:r>
              <a:rPr lang="en" sz="1500">
                <a:solidFill>
                  <a:srgbClr val="FAF6E3"/>
                </a:solidFill>
              </a:rPr>
              <a:t>Log Loss </a:t>
            </a:r>
            <a:endParaRPr sz="1800">
              <a:solidFill>
                <a:schemeClr val="dk2"/>
              </a:solidFill>
            </a:endParaRPr>
          </a:p>
        </p:txBody>
      </p:sp>
      <p:sp>
        <p:nvSpPr>
          <p:cNvPr id="713" name="Google Shape;713;p99"/>
          <p:cNvSpPr txBox="1"/>
          <p:nvPr/>
        </p:nvSpPr>
        <p:spPr>
          <a:xfrm>
            <a:off x="4632213" y="2795825"/>
            <a:ext cx="2223300" cy="9960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AF6E3"/>
              </a:buClr>
              <a:buSzPts val="1600"/>
              <a:buChar char="●"/>
            </a:pPr>
            <a:r>
              <a:rPr lang="en" sz="1600">
                <a:solidFill>
                  <a:srgbClr val="FAF6E3"/>
                </a:solidFill>
              </a:rPr>
              <a:t>Binary Masking</a:t>
            </a:r>
            <a:endParaRPr sz="1600">
              <a:solidFill>
                <a:srgbClr val="FAF6E3"/>
              </a:solidFill>
            </a:endParaRPr>
          </a:p>
          <a:p>
            <a:pPr indent="-330200" lvl="0" marL="457200" rtl="0" algn="l">
              <a:lnSpc>
                <a:spcPct val="150000"/>
              </a:lnSpc>
              <a:spcBef>
                <a:spcPts val="0"/>
              </a:spcBef>
              <a:spcAft>
                <a:spcPts val="0"/>
              </a:spcAft>
              <a:buClr>
                <a:srgbClr val="FAF6E3"/>
              </a:buClr>
              <a:buSzPts val="1600"/>
              <a:buChar char="●"/>
            </a:pPr>
            <a:r>
              <a:rPr lang="en" sz="1600">
                <a:solidFill>
                  <a:srgbClr val="FAF6E3"/>
                </a:solidFill>
              </a:rPr>
              <a:t>Corruption data</a:t>
            </a:r>
            <a:endParaRPr sz="1800">
              <a:solidFill>
                <a:schemeClr val="dk2"/>
              </a:solidFill>
            </a:endParaRPr>
          </a:p>
        </p:txBody>
      </p:sp>
      <p:grpSp>
        <p:nvGrpSpPr>
          <p:cNvPr id="714" name="Google Shape;714;p99"/>
          <p:cNvGrpSpPr/>
          <p:nvPr/>
        </p:nvGrpSpPr>
        <p:grpSpPr>
          <a:xfrm>
            <a:off x="2079909" y="2612632"/>
            <a:ext cx="261571" cy="260379"/>
            <a:chOff x="4858109" y="2631368"/>
            <a:chExt cx="316442" cy="315000"/>
          </a:xfrm>
        </p:grpSpPr>
        <p:sp>
          <p:nvSpPr>
            <p:cNvPr id="715" name="Google Shape;715;p9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9"/>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717" name="Google Shape;717;p99"/>
          <p:cNvGrpSpPr/>
          <p:nvPr/>
        </p:nvGrpSpPr>
        <p:grpSpPr>
          <a:xfrm>
            <a:off x="6915637" y="1608610"/>
            <a:ext cx="2223148" cy="2504100"/>
            <a:chOff x="2532583" y="1579400"/>
            <a:chExt cx="2271300" cy="2504100"/>
          </a:xfrm>
        </p:grpSpPr>
        <p:sp>
          <p:nvSpPr>
            <p:cNvPr id="718" name="Google Shape;718;p99"/>
            <p:cNvSpPr/>
            <p:nvPr/>
          </p:nvSpPr>
          <p:spPr>
            <a:xfrm flipH="1" rot="10800000">
              <a:off x="2532583" y="1579400"/>
              <a:ext cx="2271300" cy="2504100"/>
            </a:xfrm>
            <a:prstGeom prst="round2DiagRect">
              <a:avLst>
                <a:gd fmla="val 0" name="adj1"/>
                <a:gd fmla="val 17764"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9"/>
            <p:cNvSpPr txBox="1"/>
            <p:nvPr/>
          </p:nvSpPr>
          <p:spPr>
            <a:xfrm>
              <a:off x="2780528" y="1827140"/>
              <a:ext cx="1887300" cy="5727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275"/>
                <a:buFont typeface="Arial"/>
                <a:buNone/>
              </a:pPr>
              <a:r>
                <a:rPr b="1" lang="en" sz="1500">
                  <a:solidFill>
                    <a:srgbClr val="FAF6E3"/>
                  </a:solidFill>
                </a:rPr>
                <a:t>CLASSIFICATION</a:t>
              </a:r>
              <a:endParaRPr sz="1000">
                <a:solidFill>
                  <a:srgbClr val="FFFFFF"/>
                </a:solidFill>
                <a:latin typeface="Roboto"/>
                <a:ea typeface="Roboto"/>
                <a:cs typeface="Roboto"/>
                <a:sym typeface="Roboto"/>
              </a:endParaRPr>
            </a:p>
          </p:txBody>
        </p:sp>
      </p:grpSp>
      <p:sp>
        <p:nvSpPr>
          <p:cNvPr id="720" name="Google Shape;720;p99"/>
          <p:cNvSpPr txBox="1"/>
          <p:nvPr/>
        </p:nvSpPr>
        <p:spPr>
          <a:xfrm>
            <a:off x="7005125" y="2612625"/>
            <a:ext cx="2000400" cy="1068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AF6E3"/>
              </a:buClr>
              <a:buSzPts val="1600"/>
              <a:buChar char="●"/>
            </a:pPr>
            <a:r>
              <a:rPr lang="en" sz="1600">
                <a:solidFill>
                  <a:srgbClr val="FAF6E3"/>
                </a:solidFill>
              </a:rPr>
              <a:t>Logistic Regression</a:t>
            </a:r>
            <a:endParaRPr sz="1600">
              <a:solidFill>
                <a:srgbClr val="FAF6E3"/>
              </a:solidFill>
            </a:endParaRPr>
          </a:p>
          <a:p>
            <a:pPr indent="-330200" lvl="0" marL="457200" rtl="0" algn="l">
              <a:lnSpc>
                <a:spcPct val="150000"/>
              </a:lnSpc>
              <a:spcBef>
                <a:spcPts val="0"/>
              </a:spcBef>
              <a:spcAft>
                <a:spcPts val="0"/>
              </a:spcAft>
              <a:buClr>
                <a:srgbClr val="FAF6E3"/>
              </a:buClr>
              <a:buSzPts val="1600"/>
              <a:buChar char="●"/>
            </a:pPr>
            <a:r>
              <a:rPr lang="en" sz="1600">
                <a:solidFill>
                  <a:srgbClr val="FAF6E3"/>
                </a:solidFill>
              </a:rPr>
              <a:t>XGBoost</a:t>
            </a:r>
            <a:endParaRPr sz="1800">
              <a:solidFill>
                <a:schemeClr val="dk2"/>
              </a:solidFill>
            </a:endParaRPr>
          </a:p>
        </p:txBody>
      </p:sp>
      <p:grpSp>
        <p:nvGrpSpPr>
          <p:cNvPr id="721" name="Google Shape;721;p99"/>
          <p:cNvGrpSpPr/>
          <p:nvPr/>
        </p:nvGrpSpPr>
        <p:grpSpPr>
          <a:xfrm>
            <a:off x="4310434" y="2612632"/>
            <a:ext cx="261571" cy="260379"/>
            <a:chOff x="4858109" y="2631368"/>
            <a:chExt cx="316442" cy="315000"/>
          </a:xfrm>
        </p:grpSpPr>
        <p:sp>
          <p:nvSpPr>
            <p:cNvPr id="722" name="Google Shape;722;p9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9"/>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724" name="Google Shape;724;p99"/>
          <p:cNvGrpSpPr/>
          <p:nvPr/>
        </p:nvGrpSpPr>
        <p:grpSpPr>
          <a:xfrm>
            <a:off x="6781484" y="2612632"/>
            <a:ext cx="261571" cy="260379"/>
            <a:chOff x="4858109" y="2631368"/>
            <a:chExt cx="316442" cy="315000"/>
          </a:xfrm>
        </p:grpSpPr>
        <p:sp>
          <p:nvSpPr>
            <p:cNvPr id="725" name="Google Shape;725;p9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
        <p:nvSpPr>
          <p:cNvPr id="727" name="Google Shape;727;p99"/>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07</a:t>
            </a:r>
            <a:endParaRPr sz="1200">
              <a:solidFill>
                <a:srgbClr val="FAF6E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AF6E3"/>
                </a:solidFill>
              </a:rPr>
              <a:t>ENCODER</a:t>
            </a:r>
            <a:endParaRPr b="1" sz="3500">
              <a:solidFill>
                <a:srgbClr val="FAF6E3"/>
              </a:solidFill>
            </a:endParaRPr>
          </a:p>
        </p:txBody>
      </p:sp>
      <p:sp>
        <p:nvSpPr>
          <p:cNvPr id="733" name="Google Shape;733;p100"/>
          <p:cNvSpPr txBox="1"/>
          <p:nvPr>
            <p:ph idx="1" type="body"/>
          </p:nvPr>
        </p:nvSpPr>
        <p:spPr>
          <a:xfrm>
            <a:off x="311700" y="1152475"/>
            <a:ext cx="8520600" cy="177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rgbClr val="FAF6E3"/>
                </a:solidFill>
              </a:rPr>
              <a:t>Encoders in a dataset are techniques used to convert categorical variables into numerical formats, making them suitable for machine learning algorithms. Common methods include one-hot encoding, which creates binary columns for each category, and label encoding, which assigns a unique integer to each category.</a:t>
            </a:r>
            <a:endParaRPr sz="1700">
              <a:solidFill>
                <a:srgbClr val="FAF6E3"/>
              </a:solidFill>
            </a:endParaRPr>
          </a:p>
        </p:txBody>
      </p:sp>
      <p:pic>
        <p:nvPicPr>
          <p:cNvPr id="734" name="Google Shape;734;p100"/>
          <p:cNvPicPr preferRelativeResize="0"/>
          <p:nvPr/>
        </p:nvPicPr>
        <p:blipFill>
          <a:blip r:embed="rId3">
            <a:alphaModFix/>
          </a:blip>
          <a:stretch>
            <a:fillRect/>
          </a:stretch>
        </p:blipFill>
        <p:spPr>
          <a:xfrm>
            <a:off x="749700" y="2680225"/>
            <a:ext cx="7334250" cy="1910825"/>
          </a:xfrm>
          <a:prstGeom prst="rect">
            <a:avLst/>
          </a:prstGeom>
          <a:noFill/>
          <a:ln>
            <a:noFill/>
          </a:ln>
        </p:spPr>
      </p:pic>
      <p:sp>
        <p:nvSpPr>
          <p:cNvPr id="735" name="Google Shape;735;p100"/>
          <p:cNvSpPr txBox="1"/>
          <p:nvPr/>
        </p:nvSpPr>
        <p:spPr>
          <a:xfrm>
            <a:off x="4426350" y="3804025"/>
            <a:ext cx="5715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36" name="Google Shape;736;p100"/>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08</a:t>
            </a:r>
            <a:endParaRPr sz="1200">
              <a:solidFill>
                <a:srgbClr val="FAF6E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FAF6E3"/>
                </a:solidFill>
              </a:rPr>
              <a:t>t-SNE</a:t>
            </a:r>
            <a:endParaRPr b="1" sz="3500">
              <a:solidFill>
                <a:srgbClr val="FAF6E3"/>
              </a:solidFill>
            </a:endParaRPr>
          </a:p>
        </p:txBody>
      </p:sp>
      <p:sp>
        <p:nvSpPr>
          <p:cNvPr id="742" name="Google Shape;742;p101"/>
          <p:cNvSpPr txBox="1"/>
          <p:nvPr>
            <p:ph idx="1" type="body"/>
          </p:nvPr>
        </p:nvSpPr>
        <p:spPr>
          <a:xfrm>
            <a:off x="311700" y="1152475"/>
            <a:ext cx="49530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 sz="1865">
                <a:solidFill>
                  <a:srgbClr val="FAF6E3"/>
                </a:solidFill>
              </a:rPr>
              <a:t>t-Distributed Stochastic Neighbor Embedding (t-SNE) is used for visualizing high-dimensional data in a low-dimensional space, typically 2D or 3D.t-SNE preserves the local structure of data, so similar points in the high-dimensional space stay close in the visualization. It does this by minimizing the differences in probability distributions of point distances between high and low dimensions, resulting in clusters that reflect the original relationships.</a:t>
            </a:r>
            <a:endParaRPr sz="1865">
              <a:solidFill>
                <a:srgbClr val="FAF6E3"/>
              </a:solidFill>
            </a:endParaRPr>
          </a:p>
          <a:p>
            <a:pPr indent="0" lvl="0" marL="0" rtl="0" algn="l">
              <a:lnSpc>
                <a:spcPct val="95000"/>
              </a:lnSpc>
              <a:spcBef>
                <a:spcPts val="1200"/>
              </a:spcBef>
              <a:spcAft>
                <a:spcPts val="0"/>
              </a:spcAft>
              <a:buClr>
                <a:schemeClr val="dk1"/>
              </a:buClr>
              <a:buSzPts val="1018"/>
              <a:buFont typeface="Arial"/>
              <a:buNone/>
            </a:pPr>
            <a:r>
              <a:t/>
            </a:r>
            <a:endParaRPr sz="1865">
              <a:solidFill>
                <a:srgbClr val="FAF6E3"/>
              </a:solidFill>
            </a:endParaRPr>
          </a:p>
          <a:p>
            <a:pPr indent="0" lvl="0" marL="0" rtl="0" algn="l">
              <a:lnSpc>
                <a:spcPct val="95000"/>
              </a:lnSpc>
              <a:spcBef>
                <a:spcPts val="1200"/>
              </a:spcBef>
              <a:spcAft>
                <a:spcPts val="1200"/>
              </a:spcAft>
              <a:buSzPts val="1018"/>
              <a:buNone/>
            </a:pPr>
            <a:r>
              <a:t/>
            </a:r>
            <a:endParaRPr sz="1865">
              <a:solidFill>
                <a:srgbClr val="FAF6E3"/>
              </a:solidFill>
            </a:endParaRPr>
          </a:p>
        </p:txBody>
      </p:sp>
      <p:pic>
        <p:nvPicPr>
          <p:cNvPr id="743" name="Google Shape;743;p101"/>
          <p:cNvPicPr preferRelativeResize="0"/>
          <p:nvPr/>
        </p:nvPicPr>
        <p:blipFill>
          <a:blip r:embed="rId3">
            <a:alphaModFix/>
          </a:blip>
          <a:stretch>
            <a:fillRect/>
          </a:stretch>
        </p:blipFill>
        <p:spPr>
          <a:xfrm>
            <a:off x="5264700" y="1160413"/>
            <a:ext cx="3574501" cy="3200400"/>
          </a:xfrm>
          <a:prstGeom prst="rect">
            <a:avLst/>
          </a:prstGeom>
          <a:noFill/>
          <a:ln>
            <a:noFill/>
          </a:ln>
        </p:spPr>
      </p:pic>
      <p:sp>
        <p:nvSpPr>
          <p:cNvPr id="744" name="Google Shape;744;p101"/>
          <p:cNvSpPr txBox="1"/>
          <p:nvPr/>
        </p:nvSpPr>
        <p:spPr>
          <a:xfrm>
            <a:off x="8251700" y="4568875"/>
            <a:ext cx="892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AF6E3"/>
                </a:solidFill>
              </a:rPr>
              <a:t>Page 09</a:t>
            </a:r>
            <a:endParaRPr sz="1200">
              <a:solidFill>
                <a:srgbClr val="FAF6E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any Overview Presentation">
  <a:themeElements>
    <a:clrScheme name="Simple Light">
      <a:dk1>
        <a:srgbClr val="121212"/>
      </a:dk1>
      <a:lt1>
        <a:srgbClr val="FDF9E9"/>
      </a:lt1>
      <a:dk2>
        <a:srgbClr val="8C63A0"/>
      </a:dk2>
      <a:lt2>
        <a:srgbClr val="AA601A"/>
      </a:lt2>
      <a:accent1>
        <a:srgbClr val="FFFFFF"/>
      </a:accent1>
      <a:accent2>
        <a:srgbClr val="FFFFFF"/>
      </a:accent2>
      <a:accent3>
        <a:srgbClr val="FFFFFF"/>
      </a:accent3>
      <a:accent4>
        <a:srgbClr val="FFFFFF"/>
      </a:accent4>
      <a:accent5>
        <a:srgbClr val="FFFFFF"/>
      </a:accent5>
      <a:accent6>
        <a:srgbClr val="FFFFFF"/>
      </a:accent6>
      <a:hlink>
        <a:srgbClr val="12121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